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63" r:id="rId7"/>
    <p:sldId id="283" r:id="rId8"/>
    <p:sldId id="266" r:id="rId9"/>
    <p:sldId id="267" r:id="rId10"/>
    <p:sldId id="284" r:id="rId11"/>
    <p:sldId id="269" r:id="rId12"/>
    <p:sldId id="270" r:id="rId13"/>
    <p:sldId id="285" r:id="rId14"/>
    <p:sldId id="286" r:id="rId15"/>
    <p:sldId id="273" r:id="rId16"/>
    <p:sldId id="275" r:id="rId17"/>
    <p:sldId id="276" r:id="rId18"/>
    <p:sldId id="281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0" Type="http://schemas.openxmlformats.org/officeDocument/2006/relationships/tags" Target="../tags/tag144.xml"/><Relationship Id="rId2" Type="http://schemas.openxmlformats.org/officeDocument/2006/relationships/tags" Target="../tags/tag126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1" Type="http://schemas.openxmlformats.org/officeDocument/2006/relationships/tags" Target="../tags/tag220.xml"/><Relationship Id="rId20" Type="http://schemas.openxmlformats.org/officeDocument/2006/relationships/tags" Target="../tags/tag219.xml"/><Relationship Id="rId2" Type="http://schemas.openxmlformats.org/officeDocument/2006/relationships/tags" Target="../tags/tag201.xml"/><Relationship Id="rId19" Type="http://schemas.openxmlformats.org/officeDocument/2006/relationships/tags" Target="../tags/tag218.xml"/><Relationship Id="rId18" Type="http://schemas.openxmlformats.org/officeDocument/2006/relationships/tags" Target="../tags/tag217.xml"/><Relationship Id="rId17" Type="http://schemas.openxmlformats.org/officeDocument/2006/relationships/tags" Target="../tags/tag216.xml"/><Relationship Id="rId16" Type="http://schemas.openxmlformats.org/officeDocument/2006/relationships/tags" Target="../tags/tag215.xml"/><Relationship Id="rId15" Type="http://schemas.openxmlformats.org/officeDocument/2006/relationships/tags" Target="../tags/tag214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2" Type="http://schemas.openxmlformats.org/officeDocument/2006/relationships/tags" Target="../tags/tag241.xml"/><Relationship Id="rId21" Type="http://schemas.openxmlformats.org/officeDocument/2006/relationships/tags" Target="../tags/tag240.xml"/><Relationship Id="rId20" Type="http://schemas.openxmlformats.org/officeDocument/2006/relationships/tags" Target="../tags/tag239.xml"/><Relationship Id="rId2" Type="http://schemas.openxmlformats.org/officeDocument/2006/relationships/tags" Target="../tags/tag221.xml"/><Relationship Id="rId19" Type="http://schemas.openxmlformats.org/officeDocument/2006/relationships/tags" Target="../tags/tag238.xml"/><Relationship Id="rId18" Type="http://schemas.openxmlformats.org/officeDocument/2006/relationships/tags" Target="../tags/tag237.xml"/><Relationship Id="rId17" Type="http://schemas.openxmlformats.org/officeDocument/2006/relationships/tags" Target="../tags/tag236.xml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9" Type="http://schemas.openxmlformats.org/officeDocument/2006/relationships/tags" Target="../tags/tag259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6" Type="http://schemas.openxmlformats.org/officeDocument/2006/relationships/tags" Target="../tags/tag284.xml"/><Relationship Id="rId25" Type="http://schemas.openxmlformats.org/officeDocument/2006/relationships/tags" Target="../tags/tag283.xml"/><Relationship Id="rId24" Type="http://schemas.openxmlformats.org/officeDocument/2006/relationships/tags" Target="../tags/tag282.xml"/><Relationship Id="rId23" Type="http://schemas.openxmlformats.org/officeDocument/2006/relationships/tags" Target="../tags/tag281.xml"/><Relationship Id="rId22" Type="http://schemas.openxmlformats.org/officeDocument/2006/relationships/tags" Target="../tags/tag280.xml"/><Relationship Id="rId21" Type="http://schemas.openxmlformats.org/officeDocument/2006/relationships/tags" Target="../tags/tag279.xml"/><Relationship Id="rId20" Type="http://schemas.openxmlformats.org/officeDocument/2006/relationships/tags" Target="../tags/tag278.xml"/><Relationship Id="rId2" Type="http://schemas.openxmlformats.org/officeDocument/2006/relationships/tags" Target="../tags/tag260.xml"/><Relationship Id="rId19" Type="http://schemas.openxmlformats.org/officeDocument/2006/relationships/tags" Target="../tags/tag277.xml"/><Relationship Id="rId18" Type="http://schemas.openxmlformats.org/officeDocument/2006/relationships/tags" Target="../tags/tag276.xml"/><Relationship Id="rId17" Type="http://schemas.openxmlformats.org/officeDocument/2006/relationships/tags" Target="../tags/tag275.xml"/><Relationship Id="rId16" Type="http://schemas.openxmlformats.org/officeDocument/2006/relationships/tags" Target="../tags/tag274.xml"/><Relationship Id="rId15" Type="http://schemas.openxmlformats.org/officeDocument/2006/relationships/tags" Target="../tags/tag273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tags" Target="../tags/tag268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5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88" hasCustomPrompt="1"/>
            <p:custDataLst>
              <p:tags r:id="rId3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4826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1778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2336800"/>
            <a:ext cx="1905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装饰  3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3733800" y="1778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3733800" y="2336800"/>
            <a:ext cx="1905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装饰  6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553200" y="1778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553200" y="2336800"/>
            <a:ext cx="1905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0" name="装饰  9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372600" y="1778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372600" y="2336800"/>
            <a:ext cx="1905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4732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图片占位符 33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53340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图片占位符 36"/>
          <p:cNvSpPr>
            <a:spLocks noGrp="1"/>
          </p:cNvSpPr>
          <p:nvPr>
            <p:ph type="pic" idx="16394" hasCustomPrompt="1"/>
            <p:custDataLst>
              <p:tags r:id="rId9"/>
            </p:custDataLst>
          </p:nvPr>
        </p:nvSpPr>
        <p:spPr>
          <a:xfrm>
            <a:off x="91948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3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401" hasCustomPrompt="1"/>
            <p:custDataLst>
              <p:tags r:id="rId3"/>
            </p:custDataLst>
          </p:nvPr>
        </p:nvSpPr>
        <p:spPr>
          <a:xfrm>
            <a:off x="609600" y="18542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793750" y="20828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778000" y="17526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778000" y="22606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402" hasCustomPrompt="1"/>
            <p:custDataLst>
              <p:tags r:id="rId7"/>
            </p:custDataLst>
          </p:nvPr>
        </p:nvSpPr>
        <p:spPr>
          <a:xfrm>
            <a:off x="6324600" y="18542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508750" y="20828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493000" y="17526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493000" y="22606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403" hasCustomPrompt="1"/>
            <p:custDataLst>
              <p:tags r:id="rId11"/>
            </p:custDataLst>
          </p:nvPr>
        </p:nvSpPr>
        <p:spPr>
          <a:xfrm>
            <a:off x="609600" y="3429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7937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778000" y="3327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778000" y="38354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3" name="装饰  2"/>
          <p:cNvSpPr>
            <a:spLocks noGrp="1"/>
          </p:cNvSpPr>
          <p:nvPr>
            <p:ph type="body" idx="16404" hasCustomPrompt="1"/>
            <p:custDataLst>
              <p:tags r:id="rId15"/>
            </p:custDataLst>
          </p:nvPr>
        </p:nvSpPr>
        <p:spPr>
          <a:xfrm>
            <a:off x="6324600" y="3429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4" name="文本占位符 43"/>
          <p:cNvSpPr>
            <a:spLocks noGrp="1"/>
          </p:cNvSpPr>
          <p:nvPr>
            <p:ph type="body" idx="16397" hasCustomPrompt="1"/>
            <p:custDataLst>
              <p:tags r:id="rId16"/>
            </p:custDataLst>
          </p:nvPr>
        </p:nvSpPr>
        <p:spPr>
          <a:xfrm>
            <a:off x="65087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45" name="文本占位符 44"/>
          <p:cNvSpPr>
            <a:spLocks noGrp="1"/>
          </p:cNvSpPr>
          <p:nvPr>
            <p:ph type="body" idx="16395" hasCustomPrompt="1"/>
            <p:custDataLst>
              <p:tags r:id="rId17"/>
            </p:custDataLst>
          </p:nvPr>
        </p:nvSpPr>
        <p:spPr>
          <a:xfrm>
            <a:off x="7493000" y="3327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6" name="文本占位符 45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7493000" y="38354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7" name="装饰  6"/>
          <p:cNvSpPr>
            <a:spLocks noGrp="1"/>
          </p:cNvSpPr>
          <p:nvPr>
            <p:ph type="body" idx="16405" hasCustomPrompt="1"/>
            <p:custDataLst>
              <p:tags r:id="rId19"/>
            </p:custDataLst>
          </p:nvPr>
        </p:nvSpPr>
        <p:spPr>
          <a:xfrm>
            <a:off x="609600" y="5003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8" name="文本占位符 47"/>
          <p:cNvSpPr>
            <a:spLocks noGrp="1"/>
          </p:cNvSpPr>
          <p:nvPr>
            <p:ph type="body" idx="16400" hasCustomPrompt="1"/>
            <p:custDataLst>
              <p:tags r:id="rId20"/>
            </p:custDataLst>
          </p:nvPr>
        </p:nvSpPr>
        <p:spPr>
          <a:xfrm>
            <a:off x="793750" y="5232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49" name="文本占位符 48"/>
          <p:cNvSpPr>
            <a:spLocks noGrp="1"/>
          </p:cNvSpPr>
          <p:nvPr>
            <p:ph type="body" idx="16398" hasCustomPrompt="1"/>
            <p:custDataLst>
              <p:tags r:id="rId21"/>
            </p:custDataLst>
          </p:nvPr>
        </p:nvSpPr>
        <p:spPr>
          <a:xfrm>
            <a:off x="1778000" y="49022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50" name="文本占位符 49"/>
          <p:cNvSpPr>
            <a:spLocks noGrp="1"/>
          </p:cNvSpPr>
          <p:nvPr>
            <p:ph type="body" idx="16399" hasCustomPrompt="1"/>
            <p:custDataLst>
              <p:tags r:id="rId22"/>
            </p:custDataLst>
          </p:nvPr>
        </p:nvSpPr>
        <p:spPr>
          <a:xfrm>
            <a:off x="1778000" y="54102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文本占位符 30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7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213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4419600" y="157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4419600" y="213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8229600" y="157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8229600" y="213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09600" y="411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609600" y="467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4419600" y="4114800"/>
            <a:ext cx="335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4419600" y="4673600"/>
            <a:ext cx="3352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图片占位符 39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4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452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50292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400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452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50292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文本占位符 30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628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343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628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6343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文本占位符 30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装饰  7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1524000"/>
            <a:ext cx="3454400" cy="2692400"/>
          </a:xfrm>
          <a:custGeom>
            <a:avLst/>
            <a:gdLst>
              <a:gd name="connisteX0" fmla="*/ 0 w 3454400"/>
              <a:gd name="connsiteY0" fmla="*/ 203200 h 2692400"/>
              <a:gd name="connisteX1" fmla="*/ 203200 w 3454400"/>
              <a:gd name="connsiteY1" fmla="*/ 0 h 2692400"/>
              <a:gd name="connisteX2" fmla="*/ 3251200 w 3454400"/>
              <a:gd name="connsiteY2" fmla="*/ 0 h 2692400"/>
              <a:gd name="connisteX3" fmla="*/ 3454400 w 3454400"/>
              <a:gd name="connsiteY3" fmla="*/ 203200 h 2692400"/>
              <a:gd name="connisteX4" fmla="*/ 3454400 w 3454400"/>
              <a:gd name="connsiteY4" fmla="*/ 2692400 h 2692400"/>
              <a:gd name="connisteX5" fmla="*/ 0 w 3454400"/>
              <a:gd name="connsiteY5" fmla="*/ 2692400 h 2692400"/>
              <a:gd name="connisteX6" fmla="*/ 0 w 34544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1828800 h 2032000"/>
              <a:gd name="connisteX3" fmla="*/ 3251200 w 3454400"/>
              <a:gd name="connsiteY3" fmla="*/ 2032000 h 2032000"/>
              <a:gd name="connisteX4" fmla="*/ 203200 w 3454400"/>
              <a:gd name="connsiteY4" fmla="*/ 2032000 h 2032000"/>
              <a:gd name="connisteX5" fmla="*/ 0 w 3454400"/>
              <a:gd name="connsiteY5" fmla="*/ 1828800 h 2032000"/>
              <a:gd name="connisteX6" fmla="*/ 0 w 34544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2184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图片占位符 39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8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idx="16398" hasCustomPrompt="1"/>
            <p:custDataLst>
              <p:tags r:id="rId3"/>
            </p:custDataLst>
          </p:nvPr>
        </p:nvSpPr>
        <p:spPr>
          <a:xfrm>
            <a:off x="609600" y="1930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778000" y="19304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778000" y="24384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图片占位符 33"/>
          <p:cNvSpPr>
            <a:spLocks noGrp="1"/>
          </p:cNvSpPr>
          <p:nvPr>
            <p:ph type="pic" idx="16399" hasCustomPrompt="1"/>
            <p:custDataLst>
              <p:tags r:id="rId6"/>
            </p:custDataLst>
          </p:nvPr>
        </p:nvSpPr>
        <p:spPr>
          <a:xfrm>
            <a:off x="4419600" y="1930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5588000" y="19304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5588000" y="24384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图片占位符 36"/>
          <p:cNvSpPr>
            <a:spLocks noGrp="1"/>
          </p:cNvSpPr>
          <p:nvPr>
            <p:ph type="pic" idx="16400" hasCustomPrompt="1"/>
            <p:custDataLst>
              <p:tags r:id="rId9"/>
            </p:custDataLst>
          </p:nvPr>
        </p:nvSpPr>
        <p:spPr>
          <a:xfrm>
            <a:off x="8229600" y="1930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9398000" y="19304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9398000" y="24384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0" name="图片占位符 39"/>
          <p:cNvSpPr>
            <a:spLocks noGrp="1"/>
          </p:cNvSpPr>
          <p:nvPr>
            <p:ph type="pic" idx="16401" hasCustomPrompt="1"/>
            <p:custDataLst>
              <p:tags r:id="rId12"/>
            </p:custDataLst>
          </p:nvPr>
        </p:nvSpPr>
        <p:spPr>
          <a:xfrm>
            <a:off x="609600" y="41148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77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778000" y="46228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3" name="图片占位符 42"/>
          <p:cNvSpPr>
            <a:spLocks noGrp="1"/>
          </p:cNvSpPr>
          <p:nvPr>
            <p:ph type="pic" idx="16402" hasCustomPrompt="1"/>
            <p:custDataLst>
              <p:tags r:id="rId15"/>
            </p:custDataLst>
          </p:nvPr>
        </p:nvSpPr>
        <p:spPr>
          <a:xfrm>
            <a:off x="4419600" y="41148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4" name="文本占位符 43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558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5" name="文本占位符 44"/>
          <p:cNvSpPr>
            <a:spLocks noGrp="1"/>
          </p:cNvSpPr>
          <p:nvPr>
            <p:ph type="body" idx="16395" hasCustomPrompt="1"/>
            <p:custDataLst>
              <p:tags r:id="rId17"/>
            </p:custDataLst>
          </p:nvPr>
        </p:nvSpPr>
        <p:spPr>
          <a:xfrm>
            <a:off x="5588000" y="46228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6" name="图片占位符 45"/>
          <p:cNvSpPr>
            <a:spLocks noGrp="1"/>
          </p:cNvSpPr>
          <p:nvPr>
            <p:ph type="pic" idx="16403" hasCustomPrompt="1"/>
            <p:custDataLst>
              <p:tags r:id="rId18"/>
            </p:custDataLst>
          </p:nvPr>
        </p:nvSpPr>
        <p:spPr>
          <a:xfrm>
            <a:off x="8229600" y="41148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7" name="文本占位符 46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939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8" name="文本占位符 47"/>
          <p:cNvSpPr>
            <a:spLocks noGrp="1"/>
          </p:cNvSpPr>
          <p:nvPr>
            <p:ph type="body" idx="16397" hasCustomPrompt="1"/>
            <p:custDataLst>
              <p:tags r:id="rId20"/>
            </p:custDataLst>
          </p:nvPr>
        </p:nvSpPr>
        <p:spPr>
          <a:xfrm>
            <a:off x="9398000" y="46228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7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225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609600"/>
            <a:ext cx="10972800" cy="2082800"/>
          </a:xfrm>
          <a:custGeom>
            <a:avLst/>
            <a:gdLst>
              <a:gd name="connisteX0" fmla="*/ 0 w 10972800"/>
              <a:gd name="connsiteY0" fmla="*/ 203200 h 2082800"/>
              <a:gd name="connisteX1" fmla="*/ 203200 w 10972800"/>
              <a:gd name="connsiteY1" fmla="*/ 0 h 2082800"/>
              <a:gd name="connisteX2" fmla="*/ 10769600 w 10972800"/>
              <a:gd name="connsiteY2" fmla="*/ 0 h 2082800"/>
              <a:gd name="connisteX3" fmla="*/ 10972800 w 10972800"/>
              <a:gd name="connsiteY3" fmla="*/ 203200 h 2082800"/>
              <a:gd name="connisteX4" fmla="*/ 10972800 w 10972800"/>
              <a:gd name="connsiteY4" fmla="*/ 1879600 h 2082800"/>
              <a:gd name="connisteX5" fmla="*/ 10769600 w 10972800"/>
              <a:gd name="connsiteY5" fmla="*/ 2082800 h 2082800"/>
              <a:gd name="connisteX6" fmla="*/ 203200 w 10972800"/>
              <a:gd name="connsiteY6" fmla="*/ 2082800 h 2082800"/>
              <a:gd name="connisteX7" fmla="*/ 0 w 10972800"/>
              <a:gd name="connsiteY7" fmla="*/ 1879600 h 2082800"/>
              <a:gd name="connisteX8" fmla="*/ 0 w 109728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79600"/>
                </a:lnTo>
                <a:cubicBezTo>
                  <a:pt x="10972800" y="1991824"/>
                  <a:pt x="10881824" y="2082800"/>
                  <a:pt x="107696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4704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228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228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8" name="装饰  7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83312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4836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4836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34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4" hasCustomPrompt="1"/>
            <p:custDataLst>
              <p:tags r:id="rId4"/>
            </p:custDataLst>
          </p:nvPr>
        </p:nvSpPr>
        <p:spPr>
          <a:xfrm>
            <a:off x="822960" y="21437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7" hasCustomPrompt="1"/>
            <p:custDataLst>
              <p:tags r:id="rId7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6" hasCustomPrompt="1"/>
            <p:custDataLst>
              <p:tags r:id="rId8"/>
            </p:custDataLst>
          </p:nvPr>
        </p:nvSpPr>
        <p:spPr>
          <a:xfrm>
            <a:off x="6537960" y="21437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图片占位符 39"/>
          <p:cNvSpPr>
            <a:spLocks noGrp="1"/>
          </p:cNvSpPr>
          <p:nvPr>
            <p:ph type="pic" idx="16398" hasCustomPrompt="1"/>
            <p:custDataLst>
              <p:tags r:id="rId12"/>
            </p:custDataLst>
          </p:nvPr>
        </p:nvSpPr>
        <p:spPr>
          <a:xfrm>
            <a:off x="822960" y="4328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3" name="装饰  2"/>
          <p:cNvSpPr>
            <a:spLocks noGrp="1"/>
          </p:cNvSpPr>
          <p:nvPr>
            <p:ph type="body" idx="16401" hasCustomPrompt="1"/>
            <p:custDataLst>
              <p:tags r:id="rId15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4" name="图片占位符 43"/>
          <p:cNvSpPr>
            <a:spLocks noGrp="1"/>
          </p:cNvSpPr>
          <p:nvPr>
            <p:ph type="pic" idx="16400" hasCustomPrompt="1"/>
            <p:custDataLst>
              <p:tags r:id="rId16"/>
            </p:custDataLst>
          </p:nvPr>
        </p:nvSpPr>
        <p:spPr>
          <a:xfrm>
            <a:off x="6537960" y="4328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5" name="文本占位符 44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6" name="文本占位符 45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副标题 29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1" name="标题 30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33" name="装饰  2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36" name="装饰  5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42" name="装饰  1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3" name="文本占位符 42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f4dd683-e15f-11f0-8c4d-aa6ff008b4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idx="10" hasCustomPrompt="1"/>
            <p:custDataLst>
              <p:tags r:id="rId3"/>
            </p:custDataLst>
          </p:nvPr>
        </p:nvSpPr>
        <p:spPr>
          <a:xfrm>
            <a:off x="1651000" y="2298065"/>
            <a:ext cx="4780915" cy="1004570"/>
          </a:xfrm>
        </p:spPr>
        <p:txBody>
          <a:bodyPr wrap="none" anchor="ctr" anchorCtr="0">
            <a:spAutoFit/>
          </a:bodyPr>
          <a:lstStyle>
            <a:lvl1pPr algn="l">
              <a:buNone/>
              <a:defRPr sz="6600" b="1">
                <a:solidFill>
                  <a:srgbClr val="010102"/>
                </a:solidFill>
                <a:ea typeface="汉仪宋韵朗黑简" panose="00020600040101010101" charset="-122"/>
              </a:defRPr>
            </a:lvl1pPr>
          </a:lstStyle>
          <a:p>
            <a:r>
              <a:rPr lang="zh-CN" altLang="en-US" smtClean="0"/>
              <a:t>(CampusHub)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1" hasCustomPrompt="1"/>
            <p:custDataLst>
              <p:tags r:id="rId4"/>
            </p:custDataLst>
          </p:nvPr>
        </p:nvSpPr>
        <p:spPr>
          <a:xfrm>
            <a:off x="1504950" y="4602163"/>
            <a:ext cx="1562735" cy="339725"/>
          </a:xfrm>
        </p:spPr>
        <p:txBody>
          <a:bodyPr wrap="none" anchor="ctr" anchorCtr="0">
            <a:spAutoFit/>
          </a:bodyPr>
          <a:lstStyle>
            <a:lvl1pPr algn="l">
              <a:buNone/>
              <a:defRPr sz="1800" b="1">
                <a:solidFill>
                  <a:srgbClr val="030305"/>
                </a:solidFill>
                <a:ea typeface="汉仪良品线简" panose="00020600040101010101" charset="-122"/>
              </a:defRPr>
            </a:lvl1pPr>
          </a:lstStyle>
          <a:p>
            <a:pPr lvl="0"/>
            <a:r>
              <a:rPr lang="zh-CN" altLang="en-US" smtClean="0"/>
              <a:t>汇报人：姓名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2" hasCustomPrompt="1"/>
            <p:custDataLst>
              <p:tags r:id="rId5"/>
            </p:custDataLst>
          </p:nvPr>
        </p:nvSpPr>
        <p:spPr>
          <a:xfrm>
            <a:off x="1511300" y="5025073"/>
            <a:ext cx="1661795" cy="319405"/>
          </a:xfrm>
        </p:spPr>
        <p:txBody>
          <a:bodyPr wrap="none" anchor="ctr" anchorCtr="0">
            <a:spAutoFit/>
          </a:bodyPr>
          <a:lstStyle>
            <a:lvl1pPr algn="l">
              <a:buNone/>
              <a:defRPr sz="1650" b="1">
                <a:solidFill>
                  <a:srgbClr val="040406"/>
                </a:solidFill>
                <a:ea typeface="汉仪良品线简" panose="00020600040101010101" charset="-122"/>
              </a:defRPr>
            </a:lvl1pPr>
          </a:lstStyle>
          <a:p>
            <a:pPr lvl="0"/>
            <a:r>
              <a:rPr lang="zh-CN" altLang="en-US" smtClean="0"/>
              <a:t>2025年12月25日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3" hasCustomPrompt="1"/>
            <p:custDataLst>
              <p:tags r:id="rId6"/>
            </p:custDataLst>
          </p:nvPr>
        </p:nvSpPr>
        <p:spPr>
          <a:xfrm>
            <a:off x="1530350" y="2107883"/>
            <a:ext cx="4912360" cy="1378585"/>
          </a:xfrm>
        </p:spPr>
        <p:txBody>
          <a:bodyPr wrap="none" anchor="ctr" anchorCtr="0">
            <a:spAutoFit/>
          </a:bodyPr>
          <a:lstStyle>
            <a:lvl1pPr algn="l">
              <a:buNone/>
              <a:defRPr sz="4650" b="1">
                <a:solidFill>
                  <a:srgbClr val="010102"/>
                </a:solidFill>
                <a:ea typeface="汉仪宋韵朗黑简" panose="00020600040101010101" charset="-122"/>
              </a:defRPr>
            </a:lvl1pPr>
          </a:lstStyle>
          <a:p>
            <a:pPr lvl="0"/>
            <a:r>
              <a:rPr lang="zh-CN" altLang="en-US" smtClean="0"/>
              <a:t>校园活动管理平台
期末大作业讲解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ff4dd711-e15f-11f0-8c4d-aa6ff008b4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idx="10" hasCustomPrompt="1"/>
            <p:custDataLst>
              <p:tags r:id="rId3"/>
            </p:custDataLst>
          </p:nvPr>
        </p:nvSpPr>
        <p:spPr>
          <a:xfrm>
            <a:off x="3442335" y="2741930"/>
            <a:ext cx="3840480" cy="1088390"/>
          </a:xfrm>
        </p:spPr>
        <p:txBody>
          <a:bodyPr wrap="none" anchor="ctr" anchorCtr="0">
            <a:spAutoFit/>
          </a:bodyPr>
          <a:lstStyle>
            <a:lvl1pPr algn="ctr">
              <a:buNone/>
              <a:defRPr sz="7200">
                <a:solidFill>
                  <a:srgbClr val="F0F2F2"/>
                </a:solidFill>
                <a:ea typeface="汉仪宋韵朗黑简" panose="00020600040101010101" charset="-122"/>
              </a:defRPr>
            </a:lvl1pPr>
          </a:lstStyle>
          <a:p>
            <a:r>
              <a:rPr lang="zh-CN" altLang="en-US" smtClean="0"/>
              <a:t>感谢聆听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9" hasCustomPrompt="1"/>
            <p:custDataLst>
              <p:tags r:id="rId5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400" hasCustomPrompt="1"/>
            <p:custDataLst>
              <p:tags r:id="rId8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401" hasCustomPrompt="1"/>
            <p:custDataLst>
              <p:tags r:id="rId11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402" hasCustomPrompt="1"/>
            <p:custDataLst>
              <p:tags r:id="rId14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1" name="装饰  0"/>
          <p:cNvSpPr>
            <a:spLocks noGrp="1"/>
          </p:cNvSpPr>
          <p:nvPr>
            <p:ph type="body" idx="16403" hasCustomPrompt="1"/>
            <p:custDataLst>
              <p:tags r:id="rId17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8" hasCustomPrompt="1"/>
            <p:custDataLst>
              <p:tags r:id="rId19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4" hasCustomPrompt="1"/>
            <p:custDataLst>
              <p:tags r:id="rId20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21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6" hasCustomPrompt="1"/>
            <p:custDataLst>
              <p:tags r:id="rId4"/>
            </p:custDataLst>
          </p:nvPr>
        </p:nvSpPr>
        <p:spPr>
          <a:xfrm>
            <a:off x="12573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4" hasCustomPrompt="1"/>
            <p:custDataLst>
              <p:tags r:id="rId5"/>
            </p:custDataLst>
          </p:nvPr>
        </p:nvSpPr>
        <p:spPr>
          <a:xfrm>
            <a:off x="15417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9" hasCustomPrompt="1"/>
            <p:custDataLst>
              <p:tags r:id="rId9"/>
            </p:custDataLst>
          </p:nvPr>
        </p:nvSpPr>
        <p:spPr>
          <a:xfrm>
            <a:off x="40767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43611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8354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8354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401" hasCustomPrompt="1"/>
            <p:custDataLst>
              <p:tags r:id="rId13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402" hasCustomPrompt="1"/>
            <p:custDataLst>
              <p:tags r:id="rId14"/>
            </p:custDataLst>
          </p:nvPr>
        </p:nvSpPr>
        <p:spPr>
          <a:xfrm>
            <a:off x="68961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400" hasCustomPrompt="1"/>
            <p:custDataLst>
              <p:tags r:id="rId15"/>
            </p:custDataLst>
          </p:nvPr>
        </p:nvSpPr>
        <p:spPr>
          <a:xfrm>
            <a:off x="71805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6548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6548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4" hasCustomPrompt="1"/>
            <p:custDataLst>
              <p:tags r:id="rId18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5" hasCustomPrompt="1"/>
            <p:custDataLst>
              <p:tags r:id="rId19"/>
            </p:custDataLst>
          </p:nvPr>
        </p:nvSpPr>
        <p:spPr>
          <a:xfrm>
            <a:off x="97155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403" hasCustomPrompt="1"/>
            <p:custDataLst>
              <p:tags r:id="rId20"/>
            </p:custDataLst>
          </p:nvPr>
        </p:nvSpPr>
        <p:spPr>
          <a:xfrm>
            <a:off x="99999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2" hasCustomPrompt="1"/>
            <p:custDataLst>
              <p:tags r:id="rId21"/>
            </p:custDataLst>
          </p:nvPr>
        </p:nvSpPr>
        <p:spPr>
          <a:xfrm>
            <a:off x="94742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3" hasCustomPrompt="1"/>
            <p:custDataLst>
              <p:tags r:id="rId22"/>
            </p:custDataLst>
          </p:nvPr>
        </p:nvSpPr>
        <p:spPr>
          <a:xfrm>
            <a:off x="94742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667000"/>
            <a:ext cx="23622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9" hasCustomPrompt="1"/>
            <p:custDataLst>
              <p:tags r:id="rId4"/>
            </p:custDataLst>
          </p:nvPr>
        </p:nvSpPr>
        <p:spPr>
          <a:xfrm>
            <a:off x="3581400" y="6096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 hasCustomPrompt="1"/>
            <p:custDataLst>
              <p:tags r:id="rId5"/>
            </p:custDataLst>
          </p:nvPr>
        </p:nvSpPr>
        <p:spPr>
          <a:xfrm>
            <a:off x="3898900" y="1066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410200" y="9652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5410200" y="14732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400" hasCustomPrompt="1"/>
            <p:custDataLst>
              <p:tags r:id="rId8"/>
            </p:custDataLst>
          </p:nvPr>
        </p:nvSpPr>
        <p:spPr>
          <a:xfrm>
            <a:off x="7658100" y="6096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7975600" y="1066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9486900" y="9652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9486900" y="14732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1" hasCustomPrompt="1"/>
            <p:custDataLst>
              <p:tags r:id="rId12"/>
            </p:custDataLst>
          </p:nvPr>
        </p:nvSpPr>
        <p:spPr>
          <a:xfrm>
            <a:off x="3581400" y="35052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3898900" y="3962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5410200" y="38608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5410200" y="43688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2" hasCustomPrompt="1"/>
            <p:custDataLst>
              <p:tags r:id="rId16"/>
            </p:custDataLst>
          </p:nvPr>
        </p:nvSpPr>
        <p:spPr>
          <a:xfrm>
            <a:off x="7658100" y="35052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7975600" y="3962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9486900" y="38608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9486900" y="43688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404" hasCustomPrompt="1"/>
            <p:custDataLst>
              <p:tags r:id="rId3"/>
            </p:custDataLst>
          </p:nvPr>
        </p:nvSpPr>
        <p:spPr>
          <a:xfrm>
            <a:off x="609600" y="2057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762000" y="2235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422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422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405" hasCustomPrompt="1"/>
            <p:custDataLst>
              <p:tags r:id="rId7"/>
            </p:custDataLst>
          </p:nvPr>
        </p:nvSpPr>
        <p:spPr>
          <a:xfrm>
            <a:off x="6324600" y="2057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477000" y="2235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137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137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406" hasCustomPrompt="1"/>
            <p:custDataLst>
              <p:tags r:id="rId11"/>
            </p:custDataLst>
          </p:nvPr>
        </p:nvSpPr>
        <p:spPr>
          <a:xfrm>
            <a:off x="609600" y="3581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762000" y="3759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422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422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407" hasCustomPrompt="1"/>
            <p:custDataLst>
              <p:tags r:id="rId15"/>
            </p:custDataLst>
          </p:nvPr>
        </p:nvSpPr>
        <p:spPr>
          <a:xfrm>
            <a:off x="6324600" y="3581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7" hasCustomPrompt="1"/>
            <p:custDataLst>
              <p:tags r:id="rId16"/>
            </p:custDataLst>
          </p:nvPr>
        </p:nvSpPr>
        <p:spPr>
          <a:xfrm>
            <a:off x="6477000" y="3759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5" hasCustomPrompt="1"/>
            <p:custDataLst>
              <p:tags r:id="rId17"/>
            </p:custDataLst>
          </p:nvPr>
        </p:nvSpPr>
        <p:spPr>
          <a:xfrm>
            <a:off x="7137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7137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8" hasCustomPrompt="1"/>
            <p:custDataLst>
              <p:tags r:id="rId19"/>
            </p:custDataLst>
          </p:nvPr>
        </p:nvSpPr>
        <p:spPr>
          <a:xfrm>
            <a:off x="609600" y="5105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400" hasCustomPrompt="1"/>
            <p:custDataLst>
              <p:tags r:id="rId20"/>
            </p:custDataLst>
          </p:nvPr>
        </p:nvSpPr>
        <p:spPr>
          <a:xfrm>
            <a:off x="762000" y="5283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21"/>
            </p:custDataLst>
          </p:nvPr>
        </p:nvSpPr>
        <p:spPr>
          <a:xfrm>
            <a:off x="1422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9" hasCustomPrompt="1"/>
            <p:custDataLst>
              <p:tags r:id="rId22"/>
            </p:custDataLst>
          </p:nvPr>
        </p:nvSpPr>
        <p:spPr>
          <a:xfrm>
            <a:off x="1422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7" name="装饰  6"/>
          <p:cNvSpPr>
            <a:spLocks noGrp="1"/>
          </p:cNvSpPr>
          <p:nvPr>
            <p:ph type="body" idx="16409" hasCustomPrompt="1"/>
            <p:custDataLst>
              <p:tags r:id="rId23"/>
            </p:custDataLst>
          </p:nvPr>
        </p:nvSpPr>
        <p:spPr>
          <a:xfrm>
            <a:off x="6324600" y="5105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403" hasCustomPrompt="1"/>
            <p:custDataLst>
              <p:tags r:id="rId24"/>
            </p:custDataLst>
          </p:nvPr>
        </p:nvSpPr>
        <p:spPr>
          <a:xfrm>
            <a:off x="6477000" y="5283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1" hasCustomPrompt="1"/>
            <p:custDataLst>
              <p:tags r:id="rId25"/>
            </p:custDataLst>
          </p:nvPr>
        </p:nvSpPr>
        <p:spPr>
          <a:xfrm>
            <a:off x="7137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402" hasCustomPrompt="1"/>
            <p:custDataLst>
              <p:tags r:id="rId26"/>
            </p:custDataLst>
          </p:nvPr>
        </p:nvSpPr>
        <p:spPr>
          <a:xfrm>
            <a:off x="7137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图片占位符 7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图片占位符 11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1079500" y="2362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66800" y="3784600"/>
            <a:ext cx="198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66800" y="4292600"/>
            <a:ext cx="198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3670300" y="2362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657600" y="3784600"/>
            <a:ext cx="198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3657600" y="4292600"/>
            <a:ext cx="198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1903942" y="3530600"/>
            <a:ext cx="8384117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此处添加章节标题内容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5332413" y="1905000"/>
            <a:ext cx="1527175" cy="1524000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6388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6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" y="2133600"/>
            <a:ext cx="10972800" cy="4114800"/>
          </a:xfrm>
          <a:custGeom>
            <a:avLst/>
            <a:gdLst>
              <a:gd name="connisteX0" fmla="*/ 0 w 10972800"/>
              <a:gd name="connsiteY0" fmla="*/ 203200 h 4114800"/>
              <a:gd name="connisteX1" fmla="*/ 203200 w 10972800"/>
              <a:gd name="connsiteY1" fmla="*/ 0 h 4114800"/>
              <a:gd name="connisteX2" fmla="*/ 10769600 w 10972800"/>
              <a:gd name="connsiteY2" fmla="*/ 0 h 4114800"/>
              <a:gd name="connisteX3" fmla="*/ 10972800 w 10972800"/>
              <a:gd name="connsiteY3" fmla="*/ 203200 h 4114800"/>
              <a:gd name="connisteX4" fmla="*/ 10972800 w 10972800"/>
              <a:gd name="connsiteY4" fmla="*/ 3911600 h 4114800"/>
              <a:gd name="connisteX5" fmla="*/ 10769600 w 10972800"/>
              <a:gd name="connsiteY5" fmla="*/ 4114800 h 4114800"/>
              <a:gd name="connisteX6" fmla="*/ 203200 w 10972800"/>
              <a:gd name="connsiteY6" fmla="*/ 4114800 h 4114800"/>
              <a:gd name="connisteX7" fmla="*/ 0 w 10972800"/>
              <a:gd name="connsiteY7" fmla="*/ 3911600 h 4114800"/>
              <a:gd name="connisteX8" fmla="*/ 0 w 109728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911600"/>
                </a:lnTo>
                <a:cubicBezTo>
                  <a:pt x="10972800" y="4023824"/>
                  <a:pt x="10881824" y="4114800"/>
                  <a:pt x="107696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10972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1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600200"/>
            <a:ext cx="5029200" cy="45720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23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6389" hasCustomPrompt="1"/>
            <p:custDataLst>
              <p:tags r:id="rId3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114800"/>
            <a:ext cx="4876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029200"/>
            <a:ext cx="4876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09600" y="5943600"/>
            <a:ext cx="4876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7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" y="2286000"/>
            <a:ext cx="10972800" cy="3962400"/>
          </a:xfrm>
          <a:custGeom>
            <a:avLst/>
            <a:gdLst>
              <a:gd name="connisteX0" fmla="*/ 0 w 10972800"/>
              <a:gd name="connsiteY0" fmla="*/ 203200 h 3962400"/>
              <a:gd name="connisteX1" fmla="*/ 203200 w 10972800"/>
              <a:gd name="connsiteY1" fmla="*/ 0 h 3962400"/>
              <a:gd name="connisteX2" fmla="*/ 10769600 w 10972800"/>
              <a:gd name="connsiteY2" fmla="*/ 0 h 3962400"/>
              <a:gd name="connisteX3" fmla="*/ 10972800 w 10972800"/>
              <a:gd name="connsiteY3" fmla="*/ 203200 h 3962400"/>
              <a:gd name="connisteX4" fmla="*/ 10972800 w 10972800"/>
              <a:gd name="connsiteY4" fmla="*/ 3759200 h 3962400"/>
              <a:gd name="connisteX5" fmla="*/ 10769600 w 10972800"/>
              <a:gd name="connsiteY5" fmla="*/ 3962400 h 3962400"/>
              <a:gd name="connisteX6" fmla="*/ 203200 w 10972800"/>
              <a:gd name="connsiteY6" fmla="*/ 3962400 h 3962400"/>
              <a:gd name="connisteX7" fmla="*/ 0 w 10972800"/>
              <a:gd name="connsiteY7" fmla="*/ 3759200 h 3962400"/>
              <a:gd name="connisteX8" fmla="*/ 0 w 10972800"/>
              <a:gd name="connsiteY8" fmla="*/ 203200 h 396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96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759200"/>
                </a:lnTo>
                <a:cubicBezTo>
                  <a:pt x="10972800" y="3871424"/>
                  <a:pt x="10881824" y="3962400"/>
                  <a:pt x="10769600" y="3962400"/>
                </a:cubicBezTo>
                <a:lnTo>
                  <a:pt x="203200" y="3962400"/>
                </a:lnTo>
                <a:cubicBezTo>
                  <a:pt x="90976" y="3962400"/>
                  <a:pt x="0" y="3871424"/>
                  <a:pt x="0" y="3759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10972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8" hasCustomPrompt="1"/>
            <p:custDataLst>
              <p:tags r:id="rId3"/>
            </p:custDataLst>
          </p:nvPr>
        </p:nvSpPr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203200 h 4724400"/>
              <a:gd name="connisteX1" fmla="*/ 203200 w 5588000"/>
              <a:gd name="connsiteY1" fmla="*/ 0 h 4724400"/>
              <a:gd name="connisteX2" fmla="*/ 5384800 w 5588000"/>
              <a:gd name="connsiteY2" fmla="*/ 0 h 4724400"/>
              <a:gd name="connisteX3" fmla="*/ 5588000 w 5588000"/>
              <a:gd name="connsiteY3" fmla="*/ 203200 h 4724400"/>
              <a:gd name="connisteX4" fmla="*/ 5588000 w 5588000"/>
              <a:gd name="connsiteY4" fmla="*/ 4521200 h 4724400"/>
              <a:gd name="connisteX5" fmla="*/ 5384800 w 5588000"/>
              <a:gd name="connsiteY5" fmla="*/ 4724400 h 4724400"/>
              <a:gd name="connisteX6" fmla="*/ 203200 w 5588000"/>
              <a:gd name="connsiteY6" fmla="*/ 4724400 h 4724400"/>
              <a:gd name="connisteX7" fmla="*/ 0 w 5588000"/>
              <a:gd name="connsiteY7" fmla="*/ 4521200 h 4724400"/>
              <a:gd name="connisteX8" fmla="*/ 0 w 5588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588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4521200"/>
                </a:lnTo>
                <a:cubicBezTo>
                  <a:pt x="5588000" y="4633424"/>
                  <a:pt x="5497024" y="4724400"/>
                  <a:pt x="5384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02400" y="15240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02400" y="2082800"/>
            <a:ext cx="5080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0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" y="1524000"/>
            <a:ext cx="10972800" cy="4114800"/>
          </a:xfrm>
          <a:custGeom>
            <a:avLst/>
            <a:gdLst>
              <a:gd name="connisteX0" fmla="*/ 0 w 10972800"/>
              <a:gd name="connsiteY0" fmla="*/ 203200 h 4114800"/>
              <a:gd name="connisteX1" fmla="*/ 203200 w 10972800"/>
              <a:gd name="connsiteY1" fmla="*/ 0 h 4114800"/>
              <a:gd name="connisteX2" fmla="*/ 10769600 w 10972800"/>
              <a:gd name="connsiteY2" fmla="*/ 0 h 4114800"/>
              <a:gd name="connisteX3" fmla="*/ 10972800 w 10972800"/>
              <a:gd name="connsiteY3" fmla="*/ 203200 h 4114800"/>
              <a:gd name="connisteX4" fmla="*/ 10972800 w 10972800"/>
              <a:gd name="connsiteY4" fmla="*/ 3911600 h 4114800"/>
              <a:gd name="connisteX5" fmla="*/ 10769600 w 10972800"/>
              <a:gd name="connsiteY5" fmla="*/ 4114800 h 4114800"/>
              <a:gd name="connisteX6" fmla="*/ 203200 w 10972800"/>
              <a:gd name="connsiteY6" fmla="*/ 4114800 h 4114800"/>
              <a:gd name="connisteX7" fmla="*/ 0 w 10972800"/>
              <a:gd name="connsiteY7" fmla="*/ 3911600 h 4114800"/>
              <a:gd name="connisteX8" fmla="*/ 0 w 109728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911600"/>
                </a:lnTo>
                <a:cubicBezTo>
                  <a:pt x="10972800" y="4023824"/>
                  <a:pt x="10881824" y="4114800"/>
                  <a:pt x="107696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5943600"/>
            <a:ext cx="10972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8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" y="2286000"/>
            <a:ext cx="10972800" cy="3962400"/>
          </a:xfrm>
          <a:custGeom>
            <a:avLst/>
            <a:gdLst>
              <a:gd name="connisteX0" fmla="*/ 0 w 10972800"/>
              <a:gd name="connsiteY0" fmla="*/ 203200 h 3962400"/>
              <a:gd name="connisteX1" fmla="*/ 203200 w 10972800"/>
              <a:gd name="connsiteY1" fmla="*/ 0 h 3962400"/>
              <a:gd name="connisteX2" fmla="*/ 10769600 w 10972800"/>
              <a:gd name="connsiteY2" fmla="*/ 0 h 3962400"/>
              <a:gd name="connisteX3" fmla="*/ 10972800 w 10972800"/>
              <a:gd name="connsiteY3" fmla="*/ 203200 h 3962400"/>
              <a:gd name="connisteX4" fmla="*/ 10972800 w 10972800"/>
              <a:gd name="connsiteY4" fmla="*/ 3759200 h 3962400"/>
              <a:gd name="connisteX5" fmla="*/ 10769600 w 10972800"/>
              <a:gd name="connsiteY5" fmla="*/ 3962400 h 3962400"/>
              <a:gd name="connisteX6" fmla="*/ 203200 w 10972800"/>
              <a:gd name="connsiteY6" fmla="*/ 3962400 h 3962400"/>
              <a:gd name="connisteX7" fmla="*/ 0 w 10972800"/>
              <a:gd name="connsiteY7" fmla="*/ 3759200 h 3962400"/>
              <a:gd name="connisteX8" fmla="*/ 0 w 10972800"/>
              <a:gd name="connsiteY8" fmla="*/ 203200 h 396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96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759200"/>
                </a:lnTo>
                <a:cubicBezTo>
                  <a:pt x="10972800" y="3871424"/>
                  <a:pt x="10881824" y="3962400"/>
                  <a:pt x="10769600" y="3962400"/>
                </a:cubicBezTo>
                <a:lnTo>
                  <a:pt x="203200" y="3962400"/>
                </a:lnTo>
                <a:cubicBezTo>
                  <a:pt x="90976" y="3962400"/>
                  <a:pt x="0" y="3871424"/>
                  <a:pt x="0" y="3759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524000"/>
            <a:ext cx="10972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6388" hasCustomPrompt="1"/>
            <p:custDataLst>
              <p:tags r:id="rId3"/>
            </p:custDataLst>
          </p:nvPr>
        </p:nvSpPr>
        <p:spPr>
          <a:xfrm>
            <a:off x="609600" y="15240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53848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943600"/>
            <a:ext cx="10972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7" Type="http://schemas.openxmlformats.org/officeDocument/2006/relationships/theme" Target="../theme/theme2.xml"/><Relationship Id="rId46" Type="http://schemas.openxmlformats.org/officeDocument/2006/relationships/tags" Target="../tags/tag338.xml"/><Relationship Id="rId45" Type="http://schemas.openxmlformats.org/officeDocument/2006/relationships/tags" Target="../tags/tag337.xml"/><Relationship Id="rId44" Type="http://schemas.openxmlformats.org/officeDocument/2006/relationships/image" Target="../media/image3.png"/><Relationship Id="rId43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14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ff4dd809-e15f-11f0-8c4d-aa6ff008b431"/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tags" Target="../tags/tag33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5" Type="http://schemas.openxmlformats.org/officeDocument/2006/relationships/slideLayout" Target="../slideLayouts/slideLayout19.xml"/><Relationship Id="rId14" Type="http://schemas.openxmlformats.org/officeDocument/2006/relationships/tags" Target="../tags/tag443.xml"/><Relationship Id="rId13" Type="http://schemas.openxmlformats.org/officeDocument/2006/relationships/tags" Target="../tags/tag442.xml"/><Relationship Id="rId12" Type="http://schemas.openxmlformats.org/officeDocument/2006/relationships/tags" Target="../tags/tag441.xml"/><Relationship Id="rId11" Type="http://schemas.openxmlformats.org/officeDocument/2006/relationships/tags" Target="../tags/tag440.xml"/><Relationship Id="rId10" Type="http://schemas.openxmlformats.org/officeDocument/2006/relationships/tags" Target="../tags/tag439.xml"/><Relationship Id="rId1" Type="http://schemas.openxmlformats.org/officeDocument/2006/relationships/tags" Target="../tags/tag4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51.xml"/><Relationship Id="rId8" Type="http://schemas.openxmlformats.org/officeDocument/2006/relationships/tags" Target="../tags/tag450.xml"/><Relationship Id="rId7" Type="http://schemas.openxmlformats.org/officeDocument/2006/relationships/tags" Target="../tags/tag449.xml"/><Relationship Id="rId6" Type="http://schemas.openxmlformats.org/officeDocument/2006/relationships/tags" Target="../tags/tag448.xml"/><Relationship Id="rId5" Type="http://schemas.openxmlformats.org/officeDocument/2006/relationships/tags" Target="../tags/tag447.xml"/><Relationship Id="rId4" Type="http://schemas.openxmlformats.org/officeDocument/2006/relationships/tags" Target="../tags/tag446.xml"/><Relationship Id="rId3" Type="http://schemas.openxmlformats.org/officeDocument/2006/relationships/image" Target="../media/image28.png"/><Relationship Id="rId2" Type="http://schemas.openxmlformats.org/officeDocument/2006/relationships/tags" Target="../tags/tag44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452.xml"/><Relationship Id="rId1" Type="http://schemas.openxmlformats.org/officeDocument/2006/relationships/tags" Target="../tags/tag44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459.xml"/><Relationship Id="rId7" Type="http://schemas.openxmlformats.org/officeDocument/2006/relationships/tags" Target="../tags/tag458.xml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image" Target="../media/image29.png"/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8" Type="http://schemas.openxmlformats.org/officeDocument/2006/relationships/slideLayout" Target="../slideLayouts/slideLayout17.xml"/><Relationship Id="rId17" Type="http://schemas.openxmlformats.org/officeDocument/2006/relationships/tags" Target="../tags/tag466.xml"/><Relationship Id="rId16" Type="http://schemas.openxmlformats.org/officeDocument/2006/relationships/tags" Target="../tags/tag465.xml"/><Relationship Id="rId15" Type="http://schemas.openxmlformats.org/officeDocument/2006/relationships/tags" Target="../tags/tag464.xml"/><Relationship Id="rId14" Type="http://schemas.openxmlformats.org/officeDocument/2006/relationships/image" Target="../media/image31.png"/><Relationship Id="rId13" Type="http://schemas.openxmlformats.org/officeDocument/2006/relationships/tags" Target="../tags/tag463.xml"/><Relationship Id="rId12" Type="http://schemas.openxmlformats.org/officeDocument/2006/relationships/tags" Target="../tags/tag462.xml"/><Relationship Id="rId11" Type="http://schemas.openxmlformats.org/officeDocument/2006/relationships/tags" Target="../tags/tag461.xml"/><Relationship Id="rId10" Type="http://schemas.openxmlformats.org/officeDocument/2006/relationships/tags" Target="../tags/tag460.xml"/><Relationship Id="rId1" Type="http://schemas.openxmlformats.org/officeDocument/2006/relationships/tags" Target="../tags/tag4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74.xml"/><Relationship Id="rId8" Type="http://schemas.openxmlformats.org/officeDocument/2006/relationships/tags" Target="../tags/tag473.xml"/><Relationship Id="rId7" Type="http://schemas.openxmlformats.org/officeDocument/2006/relationships/tags" Target="../tags/tag472.xml"/><Relationship Id="rId6" Type="http://schemas.openxmlformats.org/officeDocument/2006/relationships/tags" Target="../tags/tag471.xml"/><Relationship Id="rId5" Type="http://schemas.openxmlformats.org/officeDocument/2006/relationships/tags" Target="../tags/tag470.xml"/><Relationship Id="rId4" Type="http://schemas.openxmlformats.org/officeDocument/2006/relationships/tags" Target="../tags/tag469.xml"/><Relationship Id="rId3" Type="http://schemas.openxmlformats.org/officeDocument/2006/relationships/image" Target="../media/image32.png"/><Relationship Id="rId2" Type="http://schemas.openxmlformats.org/officeDocument/2006/relationships/tags" Target="../tags/tag468.xml"/><Relationship Id="rId11" Type="http://schemas.openxmlformats.org/officeDocument/2006/relationships/slideLayout" Target="../slideLayouts/slideLayout16.xml"/><Relationship Id="rId10" Type="http://schemas.openxmlformats.org/officeDocument/2006/relationships/tags" Target="../tags/tag475.xml"/><Relationship Id="rId1" Type="http://schemas.openxmlformats.org/officeDocument/2006/relationships/tags" Target="../tags/tag46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4.xml"/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" Type="http://schemas.openxmlformats.org/officeDocument/2006/relationships/tags" Target="../tags/tag47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481.xml"/><Relationship Id="rId5" Type="http://schemas.openxmlformats.org/officeDocument/2006/relationships/image" Target="../media/image33.png"/><Relationship Id="rId4" Type="http://schemas.openxmlformats.org/officeDocument/2006/relationships/tags" Target="../tags/tag480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47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483.xml"/><Relationship Id="rId1" Type="http://schemas.openxmlformats.org/officeDocument/2006/relationships/tags" Target="../tags/tag48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3" Type="http://schemas.openxmlformats.org/officeDocument/2006/relationships/slideLayout" Target="../slideLayouts/slideLayout26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tags" Target="../tags/tag34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4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65.xml"/><Relationship Id="rId8" Type="http://schemas.openxmlformats.org/officeDocument/2006/relationships/tags" Target="../tags/tag364.xml"/><Relationship Id="rId7" Type="http://schemas.openxmlformats.org/officeDocument/2006/relationships/tags" Target="../tags/tag363.xml"/><Relationship Id="rId6" Type="http://schemas.openxmlformats.org/officeDocument/2006/relationships/tags" Target="../tags/tag36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tags" Target="../tags/tag361.xml"/><Relationship Id="rId27" Type="http://schemas.openxmlformats.org/officeDocument/2006/relationships/slideLayout" Target="../slideLayouts/slideLayout25.xml"/><Relationship Id="rId26" Type="http://schemas.openxmlformats.org/officeDocument/2006/relationships/tags" Target="../tags/tag376.xml"/><Relationship Id="rId25" Type="http://schemas.openxmlformats.org/officeDocument/2006/relationships/tags" Target="../tags/tag375.xml"/><Relationship Id="rId24" Type="http://schemas.openxmlformats.org/officeDocument/2006/relationships/tags" Target="../tags/tag374.xml"/><Relationship Id="rId23" Type="http://schemas.openxmlformats.org/officeDocument/2006/relationships/image" Target="../media/image11.svg"/><Relationship Id="rId22" Type="http://schemas.openxmlformats.org/officeDocument/2006/relationships/image" Target="../media/image10.png"/><Relationship Id="rId21" Type="http://schemas.openxmlformats.org/officeDocument/2006/relationships/tags" Target="../tags/tag373.xml"/><Relationship Id="rId20" Type="http://schemas.openxmlformats.org/officeDocument/2006/relationships/tags" Target="../tags/tag372.xml"/><Relationship Id="rId2" Type="http://schemas.openxmlformats.org/officeDocument/2006/relationships/tags" Target="../tags/tag360.xml"/><Relationship Id="rId19" Type="http://schemas.openxmlformats.org/officeDocument/2006/relationships/tags" Target="../tags/tag371.xml"/><Relationship Id="rId18" Type="http://schemas.openxmlformats.org/officeDocument/2006/relationships/tags" Target="../tags/tag370.xml"/><Relationship Id="rId17" Type="http://schemas.openxmlformats.org/officeDocument/2006/relationships/image" Target="../media/image9.svg"/><Relationship Id="rId16" Type="http://schemas.openxmlformats.org/officeDocument/2006/relationships/image" Target="../media/image8.png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image" Target="../media/image7.svg"/><Relationship Id="rId10" Type="http://schemas.openxmlformats.org/officeDocument/2006/relationships/image" Target="../media/image6.png"/><Relationship Id="rId1" Type="http://schemas.openxmlformats.org/officeDocument/2006/relationships/tags" Target="../tags/tag35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3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image" Target="../media/image12.png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4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tags" Target="../tags/tag38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svg"/><Relationship Id="rId8" Type="http://schemas.openxmlformats.org/officeDocument/2006/relationships/image" Target="../media/image15.png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image" Target="../media/image14.svg"/><Relationship Id="rId33" Type="http://schemas.openxmlformats.org/officeDocument/2006/relationships/slideLayout" Target="../slideLayouts/slideLayout22.xml"/><Relationship Id="rId32" Type="http://schemas.openxmlformats.org/officeDocument/2006/relationships/tags" Target="../tags/tag404.xml"/><Relationship Id="rId31" Type="http://schemas.openxmlformats.org/officeDocument/2006/relationships/tags" Target="../tags/tag403.xml"/><Relationship Id="rId30" Type="http://schemas.openxmlformats.org/officeDocument/2006/relationships/tags" Target="../tags/tag402.xml"/><Relationship Id="rId3" Type="http://schemas.openxmlformats.org/officeDocument/2006/relationships/image" Target="../media/image13.png"/><Relationship Id="rId29" Type="http://schemas.openxmlformats.org/officeDocument/2006/relationships/image" Target="../media/image24.svg"/><Relationship Id="rId28" Type="http://schemas.openxmlformats.org/officeDocument/2006/relationships/image" Target="../media/image23.png"/><Relationship Id="rId27" Type="http://schemas.openxmlformats.org/officeDocument/2006/relationships/tags" Target="../tags/tag401.xml"/><Relationship Id="rId26" Type="http://schemas.openxmlformats.org/officeDocument/2006/relationships/tags" Target="../tags/tag400.xml"/><Relationship Id="rId25" Type="http://schemas.openxmlformats.org/officeDocument/2006/relationships/tags" Target="../tags/tag399.xml"/><Relationship Id="rId24" Type="http://schemas.openxmlformats.org/officeDocument/2006/relationships/image" Target="../media/image22.svg"/><Relationship Id="rId23" Type="http://schemas.openxmlformats.org/officeDocument/2006/relationships/image" Target="../media/image21.png"/><Relationship Id="rId22" Type="http://schemas.openxmlformats.org/officeDocument/2006/relationships/tags" Target="../tags/tag398.xml"/><Relationship Id="rId21" Type="http://schemas.openxmlformats.org/officeDocument/2006/relationships/tags" Target="../tags/tag397.xml"/><Relationship Id="rId20" Type="http://schemas.openxmlformats.org/officeDocument/2006/relationships/tags" Target="../tags/tag396.xml"/><Relationship Id="rId2" Type="http://schemas.openxmlformats.org/officeDocument/2006/relationships/tags" Target="../tags/tag386.xml"/><Relationship Id="rId19" Type="http://schemas.openxmlformats.org/officeDocument/2006/relationships/image" Target="../media/image20.svg"/><Relationship Id="rId18" Type="http://schemas.openxmlformats.org/officeDocument/2006/relationships/image" Target="../media/image19.png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image" Target="../media/image18.svg"/><Relationship Id="rId13" Type="http://schemas.openxmlformats.org/officeDocument/2006/relationships/image" Target="../media/image17.png"/><Relationship Id="rId12" Type="http://schemas.openxmlformats.org/officeDocument/2006/relationships/tags" Target="../tags/tag392.xml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tags" Target="../tags/tag38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image" Target="../media/image25.jpeg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8" Type="http://schemas.openxmlformats.org/officeDocument/2006/relationships/slideLayout" Target="../slideLayouts/slideLayout21.xml"/><Relationship Id="rId17" Type="http://schemas.openxmlformats.org/officeDocument/2006/relationships/tags" Target="../tags/tag418.xml"/><Relationship Id="rId16" Type="http://schemas.openxmlformats.org/officeDocument/2006/relationships/tags" Target="../tags/tag417.xml"/><Relationship Id="rId15" Type="http://schemas.openxmlformats.org/officeDocument/2006/relationships/tags" Target="../tags/tag416.xml"/><Relationship Id="rId14" Type="http://schemas.openxmlformats.org/officeDocument/2006/relationships/image" Target="../media/image27.jpeg"/><Relationship Id="rId13" Type="http://schemas.openxmlformats.org/officeDocument/2006/relationships/tags" Target="../tags/tag415.xml"/><Relationship Id="rId12" Type="http://schemas.openxmlformats.org/officeDocument/2006/relationships/tags" Target="../tags/tag414.xml"/><Relationship Id="rId11" Type="http://schemas.openxmlformats.org/officeDocument/2006/relationships/tags" Target="../tags/tag413.xml"/><Relationship Id="rId10" Type="http://schemas.openxmlformats.org/officeDocument/2006/relationships/tags" Target="../tags/tag412.xml"/><Relationship Id="rId1" Type="http://schemas.openxmlformats.org/officeDocument/2006/relationships/tags" Target="../tags/tag40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tags" Target="../tags/tag425.xml"/><Relationship Id="rId6" Type="http://schemas.openxmlformats.org/officeDocument/2006/relationships/tags" Target="../tags/tag424.xml"/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2" Type="http://schemas.openxmlformats.org/officeDocument/2006/relationships/slideLayout" Target="../slideLayouts/slideLayout20.xml"/><Relationship Id="rId11" Type="http://schemas.openxmlformats.org/officeDocument/2006/relationships/tags" Target="../tags/tag429.xml"/><Relationship Id="rId10" Type="http://schemas.openxmlformats.org/officeDocument/2006/relationships/tags" Target="../tags/tag428.xml"/><Relationship Id="rId1" Type="http://schemas.openxmlformats.org/officeDocument/2006/relationships/tags" Target="../tags/tag4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0"/>
            <p:custDataLst>
              <p:tags r:id="rId1"/>
            </p:custDataLst>
          </p:nvPr>
        </p:nvSpPr>
        <p:spPr>
          <a:xfrm>
            <a:off x="1184052" y="2623613"/>
            <a:ext cx="4780915" cy="1004570"/>
          </a:xfrm>
        </p:spPr>
        <p:txBody>
          <a:bodyPr/>
          <a:p>
            <a:r>
              <a:rPr lang="en-US" altLang="en-US"/>
              <a:t>(CampusHub)</a:t>
            </a:r>
            <a:endParaRPr lang="en-U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1"/>
            <p:custDataLst>
              <p:tags r:id="rId2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 梁升富</a:t>
            </a:r>
            <a:r>
              <a:rPr lang="en-US" altLang="zh-CN"/>
              <a:t>2023152006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2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2025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25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4"/>
            </p:custDataLst>
          </p:nvPr>
        </p:nvSpPr>
        <p:spPr>
          <a:xfrm>
            <a:off x="1184052" y="1245019"/>
            <a:ext cx="4912360" cy="1378585"/>
          </a:xfrm>
        </p:spPr>
        <p:txBody>
          <a:bodyPr/>
          <a:p>
            <a:r>
              <a:rPr lang="zh-CN" altLang="en-US"/>
              <a:t>校园活动管理平台</a:t>
            </a:r>
            <a:r>
              <a:rPr lang="en-US" altLang="zh-CN"/>
              <a:t>
</a:t>
            </a:r>
            <a:r>
              <a:rPr lang="zh-CN" altLang="en-US"/>
              <a:t>期末大作业讲解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核心实现③：活动详情交互（倒计时/报名/收藏/评论）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倒计时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根据活动时间计算剩余天/小时/分钟。让用户清晰了解活动剩余时间，合理安排参与计划。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报名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注册/取消报名时同时维护 registeredUsers 与 attendees。确保报名信息准确记录和更新，实现报名状态的有效管理。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收藏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维护 favoritedUsers 以记录收藏信息。方便用户收藏感兴趣的活动，便于后续查看。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评论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登录后可发言，评论会追加到活动评论数组并持久化。促进用户之间的交流和互动，增加活动的参与度。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核心实现④：分享与日历提醒（ICS）</a:t>
            </a:r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2796" b="2796"/>
          <a:stretch>
            <a:fillRect/>
          </a:stretch>
        </p:blipFill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1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分享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优先调用系统分享（navigator.share）。提供多种分享方式，方便用户传播活动信息。</a:t>
            </a:r>
            <a:endParaRPr lang="zh-CN" altLang="en-US"/>
          </a:p>
        </p:txBody>
      </p:sp>
      <p:sp>
        <p:nvSpPr>
          <p:cNvPr id="7" name="装饰  4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日历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生成标准 VCALENDAR 文本并 Blob 下载 .ics。实现活动提醒接入系统日历，无需后端支持，方便用户安排日程。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核心实现⑤：统计分析（ECharts 看板）</a:t>
            </a:r>
            <a:endParaRPr lang="zh-CN" altLang="en-US"/>
          </a:p>
        </p:txBody>
      </p:sp>
      <p:sp>
        <p:nvSpPr>
          <p:cNvPr id="3" name="装饰  0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41635" r="41635"/>
          <a:stretch>
            <a:fillRect/>
          </a:stretch>
        </p:blipFill>
        <p:spPr>
          <a:xfrm>
            <a:off x="6096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指标卡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展示活动总量、总参与、热门类型等指标。通过指标卡能快速了解活动整体情况，为决策提供数据参考。</a:t>
            </a:r>
            <a:endParaRPr lang="zh-CN" altLang="en-US"/>
          </a:p>
        </p:txBody>
      </p:sp>
      <p:sp>
        <p:nvSpPr>
          <p:cNvPr id="7" name="装饰  4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9645" b="9645"/>
          <a:stretch>
            <a:fillRect/>
          </a:stretch>
        </p:blipFill>
        <p:spPr>
          <a:xfrm>
            <a:off x="43688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图表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包含类型分布（饼图）、趋势（折线）、Top5（柱状）、活力维度（雷达）等图表。以直观的图表形式呈现活动数据，便于分析和比较。</a:t>
            </a:r>
            <a:endParaRPr lang="zh-CN" altLang="en-US"/>
          </a:p>
        </p:txBody>
      </p:sp>
      <p:sp>
        <p:nvSpPr>
          <p:cNvPr id="11" name="装饰  8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3299" b="3299"/>
          <a:stretch>
            <a:fillRect/>
          </a:stretch>
        </p:blipFill>
        <p:spPr>
          <a:xfrm>
            <a:off x="81280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“推荐/洞察”呈现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以“热门活动 Top5（按报名人数）”作为轻量推荐入口。为用户推荐热门活动，增加活动的曝光度和参与率。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核心实现⑥：活动日历（月视图）</a:t>
            </a:r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8524" r="18524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月份切换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通过维护 window.__calDate 实现月份切换。方便用户查看不同月份的活动安排，操作简单便捷。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网格渲染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补齐首日空格 + 遍历天数 + 当天事件聚合。将活动信息清晰地展示在日历网格中，便于查看和管理。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点击事件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从日历直接进入活动详情。用户可快速了解活动详细信息，提高操作效率。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成果展示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运行效果展示</a:t>
            </a:r>
            <a:endParaRPr lang="zh-CN" altLang="en-US"/>
          </a:p>
        </p:txBody>
      </p:sp>
      <p:pic>
        <p:nvPicPr>
          <p:cNvPr id="4" name="CampusHub 和另外 6 个页面 - 用户配置 1 - Microsoft​ Edge 2025-12-25 15-43-30-裁剪旋转-20251225-15472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" y="1419860"/>
            <a:ext cx="9748520" cy="45650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0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5" name="装饰  2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项目概述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8" name="装饰  5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技术实现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11" name="装饰  8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成果展示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项目概述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项目概述：主题与目标</a:t>
            </a:r>
            <a:endParaRPr lang="zh-CN" altLang="en-US"/>
          </a:p>
        </p:txBody>
      </p:sp>
      <p:sp>
        <p:nvSpPr>
          <p:cNvPr id="3" name="装饰  0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2" name="图片占位符 21"/>
          <p:cNvPicPr/>
          <p:nvPr>
            <p:ph type="pic" idx="16394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2143760"/>
            <a:ext cx="487680" cy="48768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主题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本项目主题为基于静态网页的校园活动管理平台，采用前端单体、多页面形式，旨在打造校园活动发布、参与与数据分析的一体化平台，为用户提供便捷体验。</a:t>
            </a:r>
            <a:endParaRPr lang="zh-CN" altLang="en-US"/>
          </a:p>
        </p:txBody>
      </p:sp>
      <p:sp>
        <p:nvSpPr>
          <p:cNvPr id="7" name="装饰  4"/>
          <p:cNvSpPr>
            <a:spLocks noGrp="1"/>
          </p:cNvSpPr>
          <p:nvPr>
            <p:ph type="body" idx="16397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9" name="图片占位符 18"/>
          <p:cNvPicPr/>
          <p:nvPr>
            <p:ph type="pic" idx="16396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7960" y="2143760"/>
            <a:ext cx="487680" cy="48768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核心目标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核心目标是提升活动“发布—检索—详情—报名/收藏—日程—统计”的闭环体验，覆盖活动展示、报名与互动、日历、统计看板等多个模块，提高校园活动参与效率。</a:t>
            </a:r>
            <a:endParaRPr lang="zh-CN" altLang="en-US"/>
          </a:p>
        </p:txBody>
      </p:sp>
      <p:sp>
        <p:nvSpPr>
          <p:cNvPr id="11" name="装饰  8"/>
          <p:cNvSpPr>
            <a:spLocks noGrp="1"/>
          </p:cNvSpPr>
          <p:nvPr>
            <p:ph type="body" idx="16399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1" name="图片占位符 20"/>
          <p:cNvPicPr/>
          <p:nvPr>
            <p:ph type="pic" idx="16398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" y="4328160"/>
            <a:ext cx="487680" cy="48768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覆盖模块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覆盖模块包括活动展示、报名与互动、日历、统计看板、用户中心、反馈通道，能满足校园活动从发布到统计的全流程需求，降低信息分散与错过活动概率。</a:t>
            </a:r>
            <a:endParaRPr lang="zh-CN" altLang="en-US"/>
          </a:p>
        </p:txBody>
      </p:sp>
      <p:sp>
        <p:nvSpPr>
          <p:cNvPr id="15" name="装饰  2"/>
          <p:cNvSpPr>
            <a:spLocks noGrp="1"/>
          </p:cNvSpPr>
          <p:nvPr>
            <p:ph type="body" idx="16401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0" name="图片占位符 19"/>
          <p:cNvPicPr/>
          <p:nvPr>
            <p:ph type="pic" idx="16400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37960" y="4328160"/>
            <a:ext cx="487680" cy="48768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应用价值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该平台具有重要应用价值，可降低信息分散与错过活动概率，提高参与效率与组织传播能力，还适合课程作业与原型验证，有多种可扩展方向。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200025"/>
            <a:ext cx="10972800" cy="609600"/>
          </a:xfrm>
        </p:spPr>
        <p:txBody>
          <a:bodyPr>
            <a:noAutofit/>
          </a:bodyPr>
          <a:p>
            <a:r>
              <a:rPr lang="zh-CN" altLang="en-US"/>
              <a:t>系统架构图</a:t>
            </a:r>
            <a:endParaRPr lang="zh-CN" altLang="en-US"/>
          </a:p>
        </p:txBody>
      </p:sp>
      <p:pic>
        <p:nvPicPr>
          <p:cNvPr id="20" name="内容占位符 19"/>
          <p:cNvPicPr/>
          <p:nvPr>
            <p:ph idx="16388"/>
            <p:custDataLst>
              <p:tags r:id="rId2"/>
            </p:custDataLst>
          </p:nvPr>
        </p:nvPicPr>
        <p:blipFill>
          <a:blip r:embed="rId3"/>
          <a:srcRect t="13074" b="13074"/>
        </p:blipFill>
        <p:spPr>
          <a:xfrm>
            <a:off x="609600" y="809625"/>
            <a:ext cx="10972800" cy="4937125"/>
          </a:xfrm>
          <a:solidFill>
            <a:schemeClr val="bg1">
              <a:alpha val="100000"/>
            </a:schemeClr>
          </a:solidFill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609600" y="5834856"/>
            <a:ext cx="10972800" cy="406400"/>
          </a:xfrm>
        </p:spPr>
        <p:txBody>
          <a:bodyPr>
            <a:noAutofit/>
          </a:bodyPr>
          <a:p>
            <a:r>
              <a:rPr lang="zh-CN" altLang="en-US"/>
              <a:t>多页面 + 统一脚本渲染架构图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609600" y="6241256"/>
            <a:ext cx="10972800" cy="304800"/>
          </a:xfrm>
        </p:spPr>
        <p:txBody>
          <a:bodyPr>
            <a:noAutofit/>
          </a:bodyPr>
          <a:p>
            <a:r>
              <a:rPr lang="zh-CN" altLang="en-US"/>
              <a:t>页面通过 data - page 决定渲染入口，页面映射跳转由 navigate() 统一管理。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技术实现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技术栈与选型</a:t>
            </a:r>
            <a:endParaRPr lang="zh-CN" altLang="en-US"/>
          </a:p>
        </p:txBody>
      </p:sp>
      <p:pic>
        <p:nvPicPr>
          <p:cNvPr id="21" name="图片占位符 20"/>
          <p:cNvPicPr/>
          <p:nvPr>
            <p:ph type="pic" idx="16398"/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930400"/>
            <a:ext cx="914400" cy="9144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UI 与响应式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该系统选用 Bootstrap 5 用于 UI 与响应式设计，在 index.html处引入 bootstrap - 5.3.2.min.css。此框架能有效实现页面的自适应布局，适配不同设备屏幕。</a:t>
            </a:r>
            <a:endParaRPr lang="zh-CN" altLang="en-US"/>
          </a:p>
        </p:txBody>
      </p:sp>
      <p:pic>
        <p:nvPicPr>
          <p:cNvPr id="22" name="图片占位符 21"/>
          <p:cNvPicPr/>
          <p:nvPr>
            <p:ph type="pic" idx="16399"/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9600" y="1930400"/>
            <a:ext cx="914400" cy="9144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DOM/事件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运用 jQuery 处理 DOM 和事件，于 index.html引入jquery - 3.7.1.min.js。借助 jQuery 强大功能可简化 DOM 操作和事件绑定，提高开发效率。</a:t>
            </a:r>
            <a:endParaRPr lang="zh-CN" altLang="en-US" sz="1000"/>
          </a:p>
        </p:txBody>
      </p:sp>
      <p:pic>
        <p:nvPicPr>
          <p:cNvPr id="23" name="图片占位符 22"/>
          <p:cNvPicPr/>
          <p:nvPr>
            <p:ph type="pic" idx="16400"/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29600" y="1930400"/>
            <a:ext cx="914400" cy="9144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>
          <a:xfrm>
            <a:off x="9397960" y="2438400"/>
            <a:ext cx="2184400" cy="1219200"/>
          </a:xfrm>
        </p:spPr>
        <p:txBody>
          <a:bodyPr>
            <a:normAutofit fontScale="80000"/>
          </a:bodyPr>
          <a:p>
            <a:r>
              <a:rPr lang="zh-CN" altLang="en-US"/>
              <a:t>采用 ECharts 实现可视化，在 index.htm引入echarts - 5.5.0.min.js。它能将数据直观呈现，助力用户分析活动情况。</a:t>
            </a:r>
            <a:endParaRPr lang="zh-CN" altLang="en-US"/>
          </a:p>
        </p:txBody>
      </p:sp>
      <p:pic>
        <p:nvPicPr>
          <p:cNvPr id="24" name="图片占位符 23"/>
          <p:cNvPicPr/>
          <p:nvPr>
            <p:ph type="pic" idx="16401"/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600" y="4114800"/>
            <a:ext cx="914400" cy="914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数据存储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使用 localStorage 进行数据存储，实现活动与用户持久化，这种本地存储方式可在浏览器关闭后保留数据，方便后续访问。</a:t>
            </a:r>
            <a:endParaRPr lang="zh-CN" altLang="en-US" sz="1000"/>
          </a:p>
        </p:txBody>
      </p:sp>
      <p:pic>
        <p:nvPicPr>
          <p:cNvPr id="26" name="图片占位符 25"/>
          <p:cNvPicPr/>
          <p:nvPr>
            <p:ph type="pic" idx="16402"/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19600" y="4114800"/>
            <a:ext cx="914400" cy="91440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4"/>
            <p:custDataLst>
              <p:tags r:id="rId2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Web API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26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利用 navigator.share、navigator.clipboard、Blob 下载 ICS 等 Web API，这些 API 为系统提供了分享、复制和下载等功能，增强用户体验。</a:t>
            </a:r>
            <a:endParaRPr lang="zh-CN" altLang="en-US"/>
          </a:p>
        </p:txBody>
      </p:sp>
      <p:pic>
        <p:nvPicPr>
          <p:cNvPr id="25" name="图片占位符 24"/>
          <p:cNvPicPr/>
          <p:nvPr>
            <p:ph type="pic" idx="16403"/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29600" y="4114800"/>
            <a:ext cx="914400" cy="914400"/>
          </a:xfrm>
          <a:prstGeom prst="rect">
            <a:avLst/>
          </a:prstGeom>
        </p:spPr>
      </p:pic>
      <p:sp>
        <p:nvSpPr>
          <p:cNvPr id="19" name="文本占位符 18"/>
          <p:cNvSpPr>
            <a:spLocks noGrp="1"/>
          </p:cNvSpPr>
          <p:nvPr>
            <p:ph type="body" idx="16396"/>
            <p:custDataLst>
              <p:tags r:id="rId3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自定义样式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7"/>
            <p:custDataLst>
              <p:tags r:id="rId31"/>
            </p:custDataLst>
          </p:nvPr>
        </p:nvSpPr>
        <p:spPr>
          <a:xfrm>
            <a:off x="9397960" y="4622840"/>
            <a:ext cx="2184400" cy="1219200"/>
          </a:xfrm>
        </p:spPr>
        <p:txBody>
          <a:bodyPr>
            <a:normAutofit/>
          </a:bodyPr>
          <a:p>
            <a:r>
              <a:rPr lang="zh-CN" altLang="en-US" sz="1000"/>
              <a:t>通过 styles.css 设定自定义样式，打造整体风格与组件细节。此个性化样式赋予系统独特视觉效果，提升美观度。</a:t>
            </a:r>
            <a:endParaRPr lang="zh-CN" altLang="en-US" sz="1000"/>
          </a:p>
        </p:txBody>
      </p:sp>
    </p:spTree>
    <p:custDataLst>
      <p:tags r:id="rId3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核心实现①：本地状态管理与持久化</a:t>
            </a:r>
            <a:endParaRPr lang="zh-CN" altLang="en-US"/>
          </a:p>
        </p:txBody>
      </p:sp>
      <p:sp>
        <p:nvSpPr>
          <p:cNvPr id="3" name="装饰  0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2fb84c57-e160-11f0-b241-a2400c670c37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6805" b="6805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数据模型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数据模型采用 events[] 数组，其中包含报名用户、收藏用户、评论列表等字段。该模型能全面记录活动相关信息，为系统提供数据支持。</a:t>
            </a:r>
            <a:endParaRPr lang="zh-CN" altLang="en-US" sz="1400"/>
          </a:p>
        </p:txBody>
      </p:sp>
      <p:sp>
        <p:nvSpPr>
          <p:cNvPr id="7" name="装饰  4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2fb84c5d-e160-11f0-b241-a2400c670c37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5882" b="5882"/>
          <a:stretch>
            <a:fillRect/>
          </a:stretch>
        </p:blipFill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1828800 h 2032000"/>
              <a:gd name="connisteX3" fmla="*/ 3251200 w 3454400"/>
              <a:gd name="connsiteY3" fmla="*/ 2032000 h 2032000"/>
              <a:gd name="connisteX4" fmla="*/ 203200 w 3454400"/>
              <a:gd name="connsiteY4" fmla="*/ 2032000 h 2032000"/>
              <a:gd name="connisteX5" fmla="*/ 0 w 3454400"/>
              <a:gd name="connsiteY5" fmla="*/ 1828800 h 2032000"/>
              <a:gd name="connisteX6" fmla="*/ 0 w 34544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持久化键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使用 campushub_events 和 campushub_user 作为持久化键。这两个键分别对应活动和用户数据，便于存储和管理。</a:t>
            </a:r>
            <a:endParaRPr lang="zh-CN" altLang="en-US" sz="1400"/>
          </a:p>
        </p:txBody>
      </p:sp>
      <p:sp>
        <p:nvSpPr>
          <p:cNvPr id="11" name="装饰  8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 descr="2fb84e6c-e160-11f0-b241-a2400c670c37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2206" b="2206"/>
          <a:stretch>
            <a:fillRect/>
          </a:stretch>
        </p:blipFill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读写流程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读写流程遵循 loadState() → renderXxx()，关键交互后调用 saveEvents() / saveUser() 进行持久化。确保数据在交互后及时保存，首次使用加载 MOCK_EVENTS，后续从 localStorage 恢复。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核心实现②：搜索与实时提示 + 分类筛选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搜索提示</a:t>
            </a:r>
            <a:endParaRPr lang="zh-CN" altLang="en-US"/>
          </a:p>
        </p:txBody>
      </p:sp>
      <p:sp>
        <p:nvSpPr>
          <p:cNvPr id="4" name="装饰  1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输入时触发搜索过滤，最多展示 5 条候选，并可点击直达详情，代码在。能让用户快速找到所需活动，提高搜索效率。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分类筛选</a:t>
            </a:r>
            <a:endParaRPr lang="zh-CN" altLang="en-US"/>
          </a:p>
        </p:txBody>
      </p:sp>
      <p:sp>
        <p:nvSpPr>
          <p:cNvPr id="7" name="装饰  4"/>
          <p:cNvSpPr>
            <a:spLocks noGrp="1"/>
          </p:cNvSpPr>
          <p:nvPr>
            <p:ph type="body" idx="16393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通过all/academic/arts/sports/social 按钮切换刷新列表。方便用户按不同类别筛选活动，精准定位目标。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移动端搜索</a:t>
            </a:r>
            <a:endParaRPr lang="zh-CN" altLang="en-US"/>
          </a:p>
        </p:txBody>
      </p:sp>
      <p:sp>
        <p:nvSpPr>
          <p:cNvPr id="10" name="装饰  7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移动端输入后回到首页展示结果，代码位于。为移动端用户提供便捷的搜索体验，适配移动设备操作习惯。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235ce5348ab526ad48a1a1adb03d807db116f79"/>
  <p:tag name="KSO_WM_NEWLAYOUT_GROUP_ID" val="layout_6"/>
  <p:tag name="KSO_WM_NEWLAYOUT_ID" val="slide_acb3b6b76b1361b7"/>
</p:tagLst>
</file>

<file path=ppt/tags/tag1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d752fc623e1fe79b035f1bbfb6286d3a3d0c142"/>
  <p:tag name="KSO_WM_NEWLAYOUT_GROUP_ID" val="layout_10003"/>
  <p:tag name="KSO_WM_NEWLAYOUT_ID" val="slide_a1e31e139923f8f0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084badb5635c74d6e4b5cce69671379c0400ed"/>
  <p:tag name="KSO_WM_NEWLAYOUT_GROUP_ID" val="layout_26"/>
  <p:tag name="KSO_WM_NEWLAYOUT_ID" val="slide_33b65c8d547e38d4"/>
</p:tagLst>
</file>

<file path=ppt/tags/tag1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40a693d43c08f01ccceb0b624659bb14273b07"/>
  <p:tag name="KSO_WM_NEWLAYOUT_GROUP_ID" val="layout_10008"/>
  <p:tag name="KSO_WM_NEWLAYOUT_ID" val="slide_0944e723abd751dc"/>
</p:tagLst>
</file>

<file path=ppt/tags/tag127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0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3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6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39.xml><?xml version="1.0" encoding="utf-8"?>
<p:tagLst xmlns:p="http://schemas.openxmlformats.org/presentationml/2006/main">
  <p:tag name="KSO_WM_FIGMA_DECORATION_INDEX" val="5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142.xml><?xml version="1.0" encoding="utf-8"?>
<p:tagLst xmlns:p="http://schemas.openxmlformats.org/presentationml/2006/main">
  <p:tag name="KSO_WM_FIGMA_DECORATION_INDEX" val="6"/>
  <p:tag name="$PH_EXT" val="1"/>
  <p:tag name="KSO_WM_BEAUTIFY_FLAG" val="#fgm#"/>
  <p:tag name="KSO_WM_DIAGRAM_GROUP_CODE" val="1"/>
  <p:tag name="KSO_WM_FIGMA_FLAG" val="#fgm#"/>
  <p:tag name="KSO_WM_UNIT_INDEX" val="1_6_1"/>
  <p:tag name="KSO_WM_UNIT_TYPE" val="l_h_x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1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c2e8b09c4c0a3e52c693df428297a03b7afe2a9"/>
  <p:tag name="KSO_WM_NEWLAYOUT_GROUP_ID" val="layout_2"/>
  <p:tag name="KSO_WM_NEWLAYOUT_ID" val="slide_d37966ae9f0f3cb6"/>
</p:tagLst>
</file>

<file path=ppt/tags/tag1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c83308f06db67bf9376d2d5449a64c6af116cd"/>
  <p:tag name="KSO_WM_NEWLAYOUT_GROUP_ID" val="layout_51"/>
  <p:tag name="KSO_WM_NEWLAYOUT_ID" val="slide_852d700e72c68e5e"/>
</p:tagLst>
</file>

<file path=ppt/tags/tag1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2ce917fb2bb00413637ea174784bc0040a85d34"/>
  <p:tag name="KSO_WM_NEWLAYOUT_GROUP_ID" val="layout_3"/>
  <p:tag name="KSO_WM_NEWLAYOUT_ID" val="slide_4a6fe43407dcb18b"/>
</p:tagLst>
</file>

<file path=ppt/tags/tag16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7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71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75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79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8abc3d06e782eca4af8e295cbddc713e1483cb8"/>
  <p:tag name="KSO_WM_NEWLAYOUT_GROUP_ID" val="layout_1-5"/>
  <p:tag name="KSO_WM_NEWLAYOUT_ID" val="slide_61223ae7a7f7aefc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8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e8dbbcee41c4946f96a474c51f7cd7faa945c4"/>
  <p:tag name="KSO_WM_NEWLAYOUT_GROUP_ID" val="layout_34"/>
  <p:tag name="KSO_WM_NEWLAYOUT_ID" val="slide_0fcf97e704f98e41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9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9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6.xml><?xml version="1.0" encoding="utf-8"?>
<p:tagLst xmlns:p="http://schemas.openxmlformats.org/presentationml/2006/main">
  <p:tag name="KSO_WM_BEAUTIFY_FLAG" val="#wm#"/>
  <p:tag name="KSO_WM_UNIT_TYPE" val="a"/>
  <p:tag name="KSO_WM_UNIT_INDEX" val="1"/>
</p:tagLst>
</file>

<file path=ppt/tags/tag197.xml><?xml version="1.0" encoding="utf-8"?>
<p:tagLst xmlns:p="http://schemas.openxmlformats.org/presentationml/2006/main">
  <p:tag name="KSO_WM_BEAUTIFY_FLAG" val="#wm#"/>
  <p:tag name="KSO_WM_UNIT_TYPE" val="f"/>
  <p:tag name="KSO_WM_UNIT_SUBTYPE" val="b"/>
  <p:tag name="KSO_WM_UNIT_INDEX" val="1"/>
</p:tagLst>
</file>

<file path=ppt/tags/tag198.xml><?xml version="1.0" encoding="utf-8"?>
<p:tagLst xmlns:p="http://schemas.openxmlformats.org/presentationml/2006/main">
  <p:tag name="KSO_WM_BEAUTIFY_FLAG" val="#wm#"/>
  <p:tag name="KSO_WM_UNIT_TYPE" val="f"/>
  <p:tag name="KSO_WM_UNIT_SUBTYPE" val="c"/>
  <p:tag name="KSO_WM_UNIT_INDEX" val="2"/>
</p:tagLst>
</file>

<file path=ppt/tags/tag199.xml><?xml version="1.0" encoding="utf-8"?>
<p:tagLst xmlns:p="http://schemas.openxmlformats.org/presentationml/2006/main">
  <p:tag name="KSO_WM_BEAUTIFY_FLAG" val="#wm#"/>
  <p:tag name="KSO_WM_UNIT_TYPE" val="a"/>
  <p:tag name="KSO_WM_UNIT_INDEX" val="2"/>
</p:tagLst>
</file>

<file path=ppt/tags/tag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0.xml><?xml version="1.0" encoding="utf-8"?>
<p:tagLst xmlns:p="http://schemas.openxmlformats.org/presentationml/2006/main">
  <p:tag name="KSO_WM_BEAUTIFY_FLAG" val="#wm#"/>
  <p:tag name="KSO_WM_UNIT_TYPE" val="a"/>
  <p:tag name="KSO_WM_UNIT_INDEX" val="1"/>
</p:tagLst>
</file>

<file path=ppt/tags/tag2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f086252ba1e02fcc94d3ebc33134ebbe4933e31b"/>
  <p:tag name="KSO_WM_NEWLAYOUT_ID" val="slide_ba60fb0293b23fda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0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0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1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1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21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c9d4e82da6e4381c6a6017a9043706628247407"/>
  <p:tag name="KSO_WM_NEWLAYOUT_ID" val="slide_01072e67c032e659"/>
</p:tagLst>
</file>

<file path=ppt/tags/tag2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24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8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29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34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38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39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9682a8838c2f21c8f49a062b13c3dc0c93b21d"/>
  <p:tag name="KSO_WM_NEWLAYOUT_ID" val="slide_2b1d2aa1eb39d84c"/>
</p:tagLst>
</file>

<file path=ppt/tags/tag2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2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3"/>
  <p:tag name="KSO_WM_UNIT_SUBTYPE" val="d"/>
  <p:tag name="KSO_WM_UNIT_TYPE" val="l_h_i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3"/>
  <p:tag name="KSO_WM_UNIT_SUBTYPE" val="d"/>
  <p:tag name="KSO_WM_UNIT_TYPE" val="l_h_i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3"/>
  <p:tag name="KSO_WM_UNIT_SUBTYPE" val="d"/>
  <p:tag name="KSO_WM_UNIT_TYPE" val="l_h_i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3"/>
  <p:tag name="KSO_WM_UNIT_SUBTYPE" val="d"/>
  <p:tag name="KSO_WM_UNIT_TYPE" val="l_h_i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fc6a66213decf4cbfb337d3d56ad2222a3329b"/>
  <p:tag name="KSO_WM_NEWLAYOUT_ID" val="slide_bbcaf55b27ff942f"/>
</p:tagLst>
</file>

<file path=ppt/tags/tag26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9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7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8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1"/>
  <p:tag name="KSO_WM_UNIT_TYPE" val="l_h_i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2d46a862eced6839dc274bc3eaa59f37c375e3e"/>
  <p:tag name="KSO_WM_NEWLAYOUT_ID" val="slide_250f5b83123f6923"/>
</p:tagLst>
</file>

<file path=ppt/tags/tag2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9a45439a2da75577fbf3e122059d7aeb26dee8"/>
  <p:tag name="KSO_WM_NEWLAYOUT_GROUP_ID" val="layout_27"/>
  <p:tag name="KSO_WM_NEWLAYOUT_ID" val="slide_0fae1b0c482f3db5"/>
</p:tagLst>
</file>

<file path=ppt/tags/tag29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aa9cd17bb991578ce35cbf656eb336cf30f4cd1"/>
  <p:tag name="KSO_WM_NEWLAYOUT_ID" val="slide_bf7182397f2461bd"/>
</p:tagLst>
</file>

<file path=ppt/tags/tag2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6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3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</p:tagLst>
</file>

<file path=ppt/tags/tag3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278a06f45d4a3ae419282af01a7fdbb5e8ca593"/>
  <p:tag name="KSO_WM_NEWLAYOUT_ID" val="slide_88bea64deeaaa3dc"/>
</p:tagLst>
</file>

<file path=ppt/tags/tag3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74efcfe378e935afbd498294c68c18c6154aaa8"/>
  <p:tag name="KSO_WM_NEWLAYOUT_ID" val="slide_dbc0de552f4dca95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6918eb4d54c75cfc83ef4948fe5dda3e80382c4"/>
  <p:tag name="KSO_WM_NEWLAYOUT_ID" val="slide_718c7f70e2753aac"/>
</p:tagLst>
</file>

<file path=ppt/tags/tag3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3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aba86cd4ac16b6fd371c2d17e3d236583063b2f"/>
  <p:tag name="KSO_WM_NEWLAYOUT_ID" val="slide_e1b922684c64539e"/>
</p:tagLst>
</file>

<file path=ppt/tags/tag3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6c6fdfb78d40cbac31082846968e74785c3bd0"/>
  <p:tag name="KSO_WM_NEWLAYOUT_ID" val="slide_2f804a100878a927"/>
</p:tagLst>
</file>

<file path=ppt/tags/tag3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3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704f5ddd8fe3b336c82e1db49f20aede72837d"/>
  <p:tag name="KSO_WM_NEWLAYOUT_ID" val="slide_7531d66211daa599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1b03fbd90b7539880e76f294eede93f7a6dec1a"/>
  <p:tag name="KSO_WM_NEWLAYOUT_ID" val="slide_404d12f574c9819b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b6bdf151e1dde4f950c8fdf8baa0151732bf5a"/>
  <p:tag name="KSO_WM_NEWLAYOUT_ID" val="slide_619a1e75765c45b7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3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28ad0f48bb9af38d6ffd68c31ef693143da3779"/>
  <p:tag name="KSO_WM_NEWLAYOUT_ID" val="slide_e2ddc6610455839a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7.xml><?xml version="1.0" encoding="utf-8"?>
<p:tagLst xmlns:p="http://schemas.openxmlformats.org/presentationml/2006/main">
  <p:tag name="KSO_WM_TEMPLATE_SUBCATEGORY" val="31"/>
  <p:tag name="KSO_WM_BEAUTIFY_FLAG" val="#wm#"/>
  <p:tag name="KSO_WM_TAG_VERSION" val="3.0"/>
</p:tagLst>
</file>

<file path=ppt/tags/tag338.xml><?xml version="1.0" encoding="utf-8"?>
<p:tagLst xmlns:p="http://schemas.openxmlformats.org/presentationml/2006/main">
  <p:tag name="KSO_WM_AITEMPLATE_STYLE_ID" val="0"/>
</p:tagLst>
</file>

<file path=ppt/tags/tag339.xml><?xml version="1.0" encoding="utf-8"?>
<p:tagLst xmlns:p="http://schemas.openxmlformats.org/presentationml/2006/main">
  <p:tag name="KSO_WM_BEAUTIFY_FLAG" val="#wm#"/>
  <p:tag name="KSO_WM_UNIT_TYPE" val="a"/>
  <p:tag name="KSO_WM_UNIT_INDEX" val="1"/>
</p:tagLst>
</file>

<file path=ppt/tags/tag3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40.xml><?xml version="1.0" encoding="utf-8"?>
<p:tagLst xmlns:p="http://schemas.openxmlformats.org/presentationml/2006/main">
  <p:tag name="KSO_WM_BEAUTIFY_FLAG" val="#wm#"/>
  <p:tag name="KSO_WM_UNIT_TYPE" val="f"/>
  <p:tag name="KSO_WM_UNIT_SUBTYPE" val="b"/>
  <p:tag name="KSO_WM_UNIT_INDEX" val="1"/>
</p:tagLst>
</file>

<file path=ppt/tags/tag341.xml><?xml version="1.0" encoding="utf-8"?>
<p:tagLst xmlns:p="http://schemas.openxmlformats.org/presentationml/2006/main">
  <p:tag name="KSO_WM_BEAUTIFY_FLAG" val="#wm#"/>
  <p:tag name="KSO_WM_UNIT_TYPE" val="f"/>
  <p:tag name="KSO_WM_UNIT_SUBTYPE" val="c"/>
  <p:tag name="KSO_WM_UNIT_INDEX" val="2"/>
</p:tagLst>
</file>

<file path=ppt/tags/tag342.xml><?xml version="1.0" encoding="utf-8"?>
<p:tagLst xmlns:p="http://schemas.openxmlformats.org/presentationml/2006/main">
  <p:tag name="KSO_WM_BEAUTIFY_FLAG" val="#wm#"/>
  <p:tag name="KSO_WM_UNIT_TYPE" val="a"/>
  <p:tag name="KSO_WM_UNIT_INDEX" val="2"/>
</p:tagLst>
</file>

<file path=ppt/tags/tag343.xml><?xml version="1.0" encoding="utf-8"?>
<p:tagLst xmlns:p="http://schemas.openxmlformats.org/presentationml/2006/main">
  <p:tag name="KSO_WM_SLIDE_TYPE" val="title"/>
  <p:tag name="KSO_WM_BEAUTIFY_FLAG" val="#wm#"/>
  <p:tag name="KSO_WM_TEMPLATE_SUBCATEGORY" val="29"/>
  <p:tag name="KSO_WM_AI_TEMPLATE_TYPE" val="aiCover"/>
</p:tagLst>
</file>

<file path=ppt/tags/tag3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8abc3d06e782eca4af8e295cbddc713e1483cb8"/>
  <p:tag name="KSO_WM_NEWLAYOUT_GROUP_ID" val="layout_1-5"/>
  <p:tag name="KSO_WM_NEWLAYOUT_ID" val="slide_61223ae7a7f7aefc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4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5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5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55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0"/>
  <p:tag name="KSO_WM_TEMPLATE_SLIDE_ID" val="slide_61223ae7a7f7aefc"/>
</p:tagLst>
</file>

<file path=ppt/tags/tag3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35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3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2ce917fb2bb00413637ea174784bc0040a85d34"/>
  <p:tag name="KSO_WM_NEWLAYOUT_GROUP_ID" val="layout_3"/>
  <p:tag name="KSO_WM_NEWLAYOUT_ID" val="slide_4a6fe43407dcb18b"/>
  <p:tag name="KSO_WM_UNIT_PRESET_TEXT" val="单击此处添加标题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6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65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6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7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373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37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0"/>
  <p:tag name="KSO_WM_TEMPLATE_SLIDE_ID" val="slide_4a6fe43407dcb18b"/>
</p:tagLst>
</file>

<file path=ppt/tags/tag3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28ad0f48bb9af38d6ffd68c31ef693143da3779"/>
  <p:tag name="KSO_WM_NEWLAYOUT_GROUP_ID" val="layout_2"/>
  <p:tag name="KSO_WM_NEWLAYOUT_ID" val="slide_e2ddc6610455839a"/>
  <p:tag name="KSO_WM_UNIT_PRESET_TEXT" val="单击此处添加标题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709d5403-90e5-48c2-bf39-5bcec016aec4.jpg?Expires=1798182368\u0026AWSAccessKeyId=AKLT9NSy7kh8TIS1UzNqLRY2\u0026Signature=RiM9nhMp594Ox5vI9DgRAHOFLaA%3D&quot;,&quot;product_name&quot;:&quot;wps-wpp-pc&quot;,&quot;intention_code&quot;:&quot;wps_wpp_generate_outline_pay&quot;}*auto_qingqiu_ai_v2.2.0_ONLINE*1766646364587_b378e7_bd4a032861dd-slide-5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8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0"/>
  <p:tag name="KSO_WM_TEMPLATE_SLIDE_ID" val="slide_e2ddc6610455839a"/>
</p:tagLst>
</file>

<file path=ppt/tags/tag3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3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38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3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40a693d43c08f01ccceb0b624659bb14273b07"/>
  <p:tag name="KSO_WM_NEWLAYOUT_GROUP_ID" val="layout_10008"/>
  <p:tag name="KSO_WM_NEWLAYOUT_ID" val="slide_0944e723abd751dc"/>
  <p:tag name="KSO_WM_UNIT_PRESET_TEXT" val="单击此处添加标题"/>
</p:tagLst>
</file>

<file path=ppt/tags/tag386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9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2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95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398.xml><?xml version="1.0" encoding="utf-8"?>
<p:tagLst xmlns:p="http://schemas.openxmlformats.org/presentationml/2006/main">
  <p:tag name="KSO_WM_FIGMA_DECORATION_INDEX" val="5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项标题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401.xml><?xml version="1.0" encoding="utf-8"?>
<p:tagLst xmlns:p="http://schemas.openxmlformats.org/presentationml/2006/main">
  <p:tag name="KSO_WM_FIGMA_DECORATION_INDEX" val="6"/>
  <p:tag name="$PH_EXT" val="1"/>
  <p:tag name="KSO_WM_BEAUTIFY_FLAG" val="#fgm#"/>
  <p:tag name="KSO_WM_DIAGRAM_GROUP_CODE" val="1"/>
  <p:tag name="KSO_WM_FIGMA_FLAG" val="#fgm#"/>
  <p:tag name="KSO_WM_UNIT_INDEX" val="1_6_1"/>
  <p:tag name="KSO_WM_UNIT_TYPE" val="l_h_x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项标题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  <p:tag name="KSO_WM_UNIT_PRESET_TEXT" val="单击此处添加项正文"/>
</p:tagLst>
</file>

<file path=ppt/tags/tag404.xml><?xml version="1.0" encoding="utf-8"?>
<p:tagLst xmlns:p="http://schemas.openxmlformats.org/presentationml/2006/main"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BEAUTIFY_FLAG" val="#wm#"/>
  <p:tag name="KSO_WM_TEMPLATE_FIGMA_ID" val="0"/>
  <p:tag name="KSO_WM_TEMPLATE_SLIDE_ID" val="slide_0944e723abd751dc"/>
</p:tagLst>
</file>

<file path=ppt/tags/tag4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084badb5635c74d6e4b5cce69671379c0400ed"/>
  <p:tag name="KSO_WM_NEWLAYOUT_GROUP_ID" val="layout_26"/>
  <p:tag name="KSO_WM_NEWLAYOUT_ID" val="slide_33b65c8d547e38d4"/>
  <p:tag name="KSO_WM_UNIT_PRESET_TEXT" val="单击此处添加标题"/>
</p:tagLst>
</file>

<file path=ppt/tags/tag40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s://sjzg-images.ks3-cn-beijing-internal.ksyun.com/tim_gen_images/doubao_gen/a477272765354a5d2e92d3d14349fa68_0.png?Expires=1766732767\u0026AWSAccessKeyId=AKLTHzmNYxS86KQFnb2pvxtA\u0026Signature=DveKrsrHP8Fv6yY6dcGGgkcuRdQ%3D&quot;,&quot;product_name&quot;:&quot;wps-wpp-pc&quot;,&quot;intention_code&quot;:&quot;wps_wpp_generate_outline_pay&quot;}*auto_cache_hit_ai_v2.2.0_ONLINE*1766646364587_b378e7_bd4a032861dd-slide-8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1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624012707&quot;,&quot;product_name&quot;:&quot;wps-wpp-pc&quot;,&quot;intention_code&quot;:&quot;wps_wpp_generate_outline_pay&quot;}*auto_gallery_ai_v2.2.0_ONLINE*1766646364587_b378e7_bd4a032861dd-slide-8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217174928&quot;,&quot;product_name&quot;:&quot;wps-wpp-pc&quot;,&quot;intention_code&quot;:&quot;wps_wpp_generate_outline_pay&quot;}*auto_gallery_ai_v2.2.0_ONLINE*1766646364587_b378e7_bd4a032861dd-slide-8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33b65c8d547e38d4"/>
</p:tagLst>
</file>

<file path=ppt/tags/tag4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d752fc623e1fe79b035f1bbfb6286d3a3d0c142"/>
  <p:tag name="KSO_WM_NEWLAYOUT_GROUP_ID" val="layout_10003"/>
  <p:tag name="KSO_WM_NEWLAYOUT_ID" val="slide_a1e31e139923f8f0"/>
  <p:tag name="KSO_WM_UNIT_PRESET_TEXT" val="单击此处添加标题"/>
</p:tagLst>
</file>

<file path=ppt/tags/tag4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2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a1e31e139923f8f0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4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de73ec769c51a130dc5ceda67b74e802fb6a6f1"/>
  <p:tag name="KSO_WM_NEWLAYOUT_GROUP_ID" val="layout_35"/>
  <p:tag name="KSO_WM_NEWLAYOUT_ID" val="slide_90cdd96762bb354a"/>
  <p:tag name="KSO_WM_UNIT_PRESET_TEXT" val="单击此处添加标题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43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0"/>
  <p:tag name="KSO_WM_TEMPLATE_SLIDE_ID" val="slide_90cdd96762bb354a"/>
</p:tagLst>
</file>

<file path=ppt/tags/tag4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f445953eff07fe19d2af73ca5850ed413e1e6d7"/>
  <p:tag name="KSO_WM_NEWLAYOUT_GROUP_ID" val="layout_42"/>
  <p:tag name="KSO_WM_NEWLAYOUT_ID" val="slide_11b78b995f5ef151"/>
  <p:tag name="KSO_WM_UNIT_PRESET_TEXT" val="单击此处添加标题"/>
</p:tagLst>
</file>

<file path=ppt/tags/tag4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9232c067-27bb-4e97-af63-06573d14449a.jpg?Expires=1798182369\u0026AWSAccessKeyId=AKLT9NSy7kh8TIS1UzNqLRY2\u0026Signature=Y5m76dkJEAFSE9JmMJ94lzAwb8g%3D&quot;,&quot;product_name&quot;:&quot;wps-wpp-pc&quot;,&quot;intention_code&quot;:&quot;wps_wpp_generate_outline_pay&quot;}*auto_qingqiu_ai_v2.2.0_ONLINE*1766646364587_b378e7_bd4a032861dd-slide-11"/>
</p:tagLst>
</file>

<file path=ppt/tags/tag44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2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0"/>
  <p:tag name="KSO_WM_TEMPLATE_SLIDE_ID" val="slide_11b78b995f5ef151"/>
</p:tagLst>
</file>

<file path=ppt/tags/tag4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70711b576d4ae1633f18a58e85c7649203615c0"/>
  <p:tag name="KSO_WM_NEWLAYOUT_GROUP_ID" val="layout_57"/>
  <p:tag name="KSO_WM_NEWLAYOUT_ID" val="slide_138b38c969135e9e"/>
  <p:tag name="KSO_WM_UNIT_PRESET_TEXT" val="单击此处添加标题"/>
</p:tagLst>
</file>

<file path=ppt/tags/tag45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58259971&quot;,&quot;product_name&quot;:&quot;wps-wpp-pc&quot;,&quot;intention_code&quot;:&quot;wps_wpp_generate_outline_pay&quot;}*auto_gallery_ai_v2.2.0_ONLINE*1766646364587_b378e7_bd4a032861dd-slide-12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644334868&quot;,&quot;product_name&quot;:&quot;wps-wpp-pc&quot;,&quot;intention_code&quot;:&quot;wps_wpp_generate_outline_pay&quot;}*auto_gallery_ai_v2.2.0_ONLINE*1766646364587_b378e7_bd4a032861dd-slide-12"/>
</p:tagLst>
</file>

<file path=ppt/tags/tag4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249380119&quot;,&quot;product_name&quot;:&quot;wps-wpp-pc&quot;,&quot;intention_code&quot;:&quot;wps_wpp_generate_outline_pay&quot;}*auto_gallery_ai_v2.2.0_ONLINE*1766646364587_b378e7_bd4a032861dd-slide-12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138b38c969135e9e"/>
</p:tagLst>
</file>

<file path=ppt/tags/tag4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abad695b82fdde88810ca4b2affd44f11dbf17e"/>
  <p:tag name="KSO_WM_NEWLAYOUT_GROUP_ID" val="layout_10012"/>
  <p:tag name="KSO_WM_NEWLAYOUT_ID" val="slide_ed19c0db6ed585c4"/>
  <p:tag name="KSO_WM_UNIT_PRESET_TEXT" val="单击此处添加标题"/>
</p:tagLst>
</file>

<file path=ppt/tags/tag4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51018263&quot;,&quot;product_name&quot;:&quot;wps-wpp-pc&quot;,&quot;intention_code&quot;:&quot;wps_wpp_generate_outline_pay&quot;}*auto_gallery_ai_v2.2.0_ONLINE*1766646364587_b378e7_bd4a032861dd-slide-13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4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7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0"/>
  <p:tag name="KSO_WM_TEMPLATE_SLIDE_ID" val="slide_ed19c0db6ed585c4"/>
</p:tagLst>
</file>

<file path=ppt/tags/tag4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4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47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4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9a45439a2da75577fbf3e122059d7aeb26dee8"/>
  <p:tag name="KSO_WM_NEWLAYOUT_GROUP_ID" val="layout_27"/>
  <p:tag name="KSO_WM_NEWLAYOUT_ID" val="slide_0fae1b0c482f3db5"/>
  <p:tag name="KSO_WM_UNIT_PRESET_TEXT" val="单击此处添加标题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48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81.xml><?xml version="1.0" encoding="utf-8"?>
<p:tagLst xmlns:p="http://schemas.openxmlformats.org/presentationml/2006/main">
  <p:tag name="KSO_WM_SLIDE_CONTENT_ORIENTATION" val=""/>
  <p:tag name="KSO_WM_SLIDE_HAS_MASK" val="0"/>
  <p:tag name="KSO_WM_SLIDE_ITEM_CNT" val="5"/>
  <p:tag name="KSO_WM_SLIDE_TYPE" val="text"/>
  <p:tag name="KSO_WM_TEMPLATE_SUBCATEGORY" val="29"/>
  <p:tag name="KSO_WM_BEAUTIFY_FLAG" val="#wm#"/>
  <p:tag name="KSO_WM_TEMPLATE_FIGMA_ID" val="0"/>
  <p:tag name="KSO_WM_TEMPLATE_SLIDE_ID" val="slide_0fae1b0c482f3db5"/>
</p:tagLst>
</file>

<file path=ppt/tags/tag482.xml><?xml version="1.0" encoding="utf-8"?>
<p:tagLst xmlns:p="http://schemas.openxmlformats.org/presentationml/2006/main">
  <p:tag name="KSO_WM_BEAUTIFY_FLAG" val="#wm#"/>
  <p:tag name="KSO_WM_UNIT_TYPE" val="a"/>
  <p:tag name="KSO_WM_UNIT_INDEX" val="1"/>
</p:tagLst>
</file>

<file path=ppt/tags/tag483.xml><?xml version="1.0" encoding="utf-8"?>
<p:tagLst xmlns:p="http://schemas.openxmlformats.org/presentationml/2006/main">
  <p:tag name="KSO_WM_SLIDE_TYPE" val="endPage"/>
  <p:tag name="KSO_WM_BEAUTIFY_FLAG" val="#wm#"/>
  <p:tag name="KSO_WM_TEMPLATE_SUBCATEGORY" val="29"/>
  <p:tag name="KSO_WM_AI_TEMPLATE_TYPE" val="aiCover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cbc77b49ca8af7449e10da154f5763e3fcede2"/>
  <p:tag name="KSO_WM_NEWLAYOUT_GROUP_ID" val="layout_10007"/>
  <p:tag name="KSO_WM_NEWLAYOUT_ID" val="slide_5d74a312f6e6264e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60ad6fdbdb60c5916a11c6530b55ebb070a193"/>
  <p:tag name="KSO_WM_NEWLAYOUT_GROUP_ID" val="layout_10004"/>
  <p:tag name="KSO_WM_NEWLAYOUT_ID" val="slide_e2dd812ee6ac848b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abad695b82fdde88810ca4b2affd44f11dbf17e"/>
  <p:tag name="KSO_WM_NEWLAYOUT_GROUP_ID" val="layout_10012"/>
  <p:tag name="KSO_WM_NEWLAYOUT_ID" val="slide_ed19c0db6ed585c4"/>
</p:tagLst>
</file>

<file path=ppt/tags/tag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70711b576d4ae1633f18a58e85c7649203615c0"/>
  <p:tag name="KSO_WM_NEWLAYOUT_GROUP_ID" val="layout_57"/>
  <p:tag name="KSO_WM_NEWLAYOUT_ID" val="slide_138b38c969135e9e"/>
</p:tagLst>
</file>

<file path=ppt/tags/tag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f445953eff07fe19d2af73ca5850ed413e1e6d7"/>
  <p:tag name="KSO_WM_NEWLAYOUT_GROUP_ID" val="layout_42"/>
  <p:tag name="KSO_WM_NEWLAYOUT_ID" val="slide_11b78b995f5ef151"/>
</p:tagLst>
</file>

<file path=ppt/tags/tag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de73ec769c51a130dc5ceda67b74e802fb6a6f1"/>
  <p:tag name="KSO_WM_NEWLAYOUT_GROUP_ID" val="layout_35"/>
  <p:tag name="KSO_WM_NEWLAYOUT_ID" val="slide_90cdd96762bb354a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181F21"/>
      </a:dk2>
      <a:lt2>
        <a:srgbClr val="F2F5F6"/>
      </a:lt2>
      <a:accent1>
        <a:srgbClr val="7E98A2"/>
      </a:accent1>
      <a:accent2>
        <a:srgbClr val="75919B"/>
      </a:accent2>
      <a:accent3>
        <a:srgbClr val="6B8995"/>
      </a:accent3>
      <a:accent4>
        <a:srgbClr val="65818B"/>
      </a:accent4>
      <a:accent5>
        <a:srgbClr val="5E7882"/>
      </a:accent5>
      <a:accent6>
        <a:srgbClr val="576F79"/>
      </a:accent6>
      <a:hlink>
        <a:srgbClr val="0026E5"/>
      </a:hlink>
      <a:folHlink>
        <a:srgbClr val="7E1FAD"/>
      </a:folHlink>
    </a:clrScheme>
    <a:fontScheme name="">
      <a:majorFont>
        <a:latin typeface="MiSans Medium"/>
        <a:ea typeface="MiSans Medium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2221</Words>
  <Application>WPS 演示</Application>
  <PresentationFormat>宽屏</PresentationFormat>
  <Paragraphs>218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汉仪宋韵朗黑简</vt:lpstr>
      <vt:lpstr>汉仪良品线简</vt:lpstr>
      <vt:lpstr>MiSans Medium</vt:lpstr>
      <vt:lpstr>Segoe Print</vt:lpstr>
      <vt:lpstr>MiSans Normal</vt:lpstr>
      <vt:lpstr>Arial Unicode MS</vt:lpstr>
      <vt:lpstr>Calibri</vt:lpstr>
      <vt:lpstr>Office 主题</vt:lpstr>
      <vt:lpstr>1_WPS</vt:lpstr>
      <vt:lpstr>(CampusHub)</vt:lpstr>
      <vt:lpstr>目录</vt:lpstr>
      <vt:lpstr>项目概述</vt:lpstr>
      <vt:lpstr>项目概述：主题与目标</vt:lpstr>
      <vt:lpstr>系统架构图</vt:lpstr>
      <vt:lpstr>技术实现</vt:lpstr>
      <vt:lpstr>技术栈与选型</vt:lpstr>
      <vt:lpstr>核心实现①：本地状态管理与持久化</vt:lpstr>
      <vt:lpstr>核心实现②：搜索与实时提示 + 分类筛选</vt:lpstr>
      <vt:lpstr>核心实现③：活动详情交互（倒计时/报名/收藏/评论）</vt:lpstr>
      <vt:lpstr>核心实现④：分享与日历提醒（ICS）</vt:lpstr>
      <vt:lpstr>核心实现⑤：统计分析（ECharts 看板）</vt:lpstr>
      <vt:lpstr>核心实现⑥：活动日历（月视图）</vt:lpstr>
      <vt:lpstr>成果展示</vt:lpstr>
      <vt:lpstr>运行效果展示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(CampusHub)</dc:title>
  <dc:creator/>
  <cp:lastModifiedBy>Vater</cp:lastModifiedBy>
  <cp:revision>1</cp:revision>
  <dcterms:created xsi:type="dcterms:W3CDTF">2025-12-25T07:56:15Z</dcterms:created>
  <dcterms:modified xsi:type="dcterms:W3CDTF">2025-12-25T07:56:15Z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B75C98F4C40948689CB49D1002CA5FAC</vt:lpwstr>
  </property>
</Properties>
</file>